
<file path=[Content_Types].xml><?xml version="1.0" encoding="utf-8"?>
<Types xmlns="http://schemas.openxmlformats.org/package/2006/content-types">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Lst>
  <p:sldSz cy="7559675" cx="10080625"/>
  <p:notesSz cx="7772400" cy="100584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04254A21-9188-42B3-B959-FDE89C59CE34}">
  <a:tblStyle styleId="{04254A21-9188-42B3-B959-FDE89C59CE34}" styleName="Table_0"/>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295650" y="754375"/>
            <a:ext cx="5181850" cy="37719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777225" y="4777725"/>
            <a:ext cx="6217899" cy="4526274"/>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 name="Shape 54"/>
        <p:cNvGrpSpPr/>
        <p:nvPr/>
      </p:nvGrpSpPr>
      <p:grpSpPr>
        <a:xfrm>
          <a:off x="0" y="0"/>
          <a:ext cx="0" cy="0"/>
          <a:chOff x="0" y="0"/>
          <a:chExt cx="0" cy="0"/>
        </a:xfrm>
      </p:grpSpPr>
      <p:sp>
        <p:nvSpPr>
          <p:cNvPr id="55" name="Shape 55"/>
          <p:cNvSpPr txBox="1"/>
          <p:nvPr>
            <p:ph idx="1" type="body"/>
          </p:nvPr>
        </p:nvSpPr>
        <p:spPr>
          <a:xfrm>
            <a:off x="777225" y="4777725"/>
            <a:ext cx="6217899" cy="45262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56" name="Shape 56"/>
          <p:cNvSpPr/>
          <p:nvPr>
            <p:ph idx="2" type="sldImg"/>
          </p:nvPr>
        </p:nvSpPr>
        <p:spPr>
          <a:xfrm>
            <a:off x="1295650" y="754375"/>
            <a:ext cx="5181850" cy="37719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9" name="Shape 109"/>
        <p:cNvGrpSpPr/>
        <p:nvPr/>
      </p:nvGrpSpPr>
      <p:grpSpPr>
        <a:xfrm>
          <a:off x="0" y="0"/>
          <a:ext cx="0" cy="0"/>
          <a:chOff x="0" y="0"/>
          <a:chExt cx="0" cy="0"/>
        </a:xfrm>
      </p:grpSpPr>
      <p:sp>
        <p:nvSpPr>
          <p:cNvPr id="110" name="Shape 110"/>
          <p:cNvSpPr txBox="1"/>
          <p:nvPr>
            <p:ph idx="1" type="body"/>
          </p:nvPr>
        </p:nvSpPr>
        <p:spPr>
          <a:xfrm>
            <a:off x="777225" y="4777725"/>
            <a:ext cx="6217899" cy="45262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1" name="Shape 111"/>
          <p:cNvSpPr/>
          <p:nvPr>
            <p:ph idx="2" type="sldImg"/>
          </p:nvPr>
        </p:nvSpPr>
        <p:spPr>
          <a:xfrm>
            <a:off x="1295650" y="754375"/>
            <a:ext cx="5181850" cy="37719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txBox="1"/>
          <p:nvPr>
            <p:ph idx="1" type="body"/>
          </p:nvPr>
        </p:nvSpPr>
        <p:spPr>
          <a:xfrm>
            <a:off x="777225" y="4777725"/>
            <a:ext cx="6217899" cy="45262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8" name="Shape 118"/>
          <p:cNvSpPr/>
          <p:nvPr>
            <p:ph idx="2" type="sldImg"/>
          </p:nvPr>
        </p:nvSpPr>
        <p:spPr>
          <a:xfrm>
            <a:off x="1295650" y="754375"/>
            <a:ext cx="5181850" cy="37719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txBox="1"/>
          <p:nvPr>
            <p:ph idx="1" type="body"/>
          </p:nvPr>
        </p:nvSpPr>
        <p:spPr>
          <a:xfrm>
            <a:off x="777225" y="4777725"/>
            <a:ext cx="6217899" cy="45262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24" name="Shape 124"/>
          <p:cNvSpPr/>
          <p:nvPr>
            <p:ph idx="2" type="sldImg"/>
          </p:nvPr>
        </p:nvSpPr>
        <p:spPr>
          <a:xfrm>
            <a:off x="1295650" y="754375"/>
            <a:ext cx="5181850" cy="37719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8" name="Shape 128"/>
        <p:cNvGrpSpPr/>
        <p:nvPr/>
      </p:nvGrpSpPr>
      <p:grpSpPr>
        <a:xfrm>
          <a:off x="0" y="0"/>
          <a:ext cx="0" cy="0"/>
          <a:chOff x="0" y="0"/>
          <a:chExt cx="0" cy="0"/>
        </a:xfrm>
      </p:grpSpPr>
      <p:sp>
        <p:nvSpPr>
          <p:cNvPr id="129" name="Shape 129"/>
          <p:cNvSpPr txBox="1"/>
          <p:nvPr>
            <p:ph idx="1" type="body"/>
          </p:nvPr>
        </p:nvSpPr>
        <p:spPr>
          <a:xfrm>
            <a:off x="777225" y="4777725"/>
            <a:ext cx="6217899" cy="45262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30" name="Shape 130"/>
          <p:cNvSpPr/>
          <p:nvPr>
            <p:ph idx="2" type="sldImg"/>
          </p:nvPr>
        </p:nvSpPr>
        <p:spPr>
          <a:xfrm>
            <a:off x="1295650" y="754375"/>
            <a:ext cx="5181850" cy="37719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5" name="Shape 135"/>
        <p:cNvGrpSpPr/>
        <p:nvPr/>
      </p:nvGrpSpPr>
      <p:grpSpPr>
        <a:xfrm>
          <a:off x="0" y="0"/>
          <a:ext cx="0" cy="0"/>
          <a:chOff x="0" y="0"/>
          <a:chExt cx="0" cy="0"/>
        </a:xfrm>
      </p:grpSpPr>
      <p:sp>
        <p:nvSpPr>
          <p:cNvPr id="136" name="Shape 136"/>
          <p:cNvSpPr txBox="1"/>
          <p:nvPr>
            <p:ph idx="1" type="body"/>
          </p:nvPr>
        </p:nvSpPr>
        <p:spPr>
          <a:xfrm>
            <a:off x="777225" y="4777725"/>
            <a:ext cx="6217899" cy="45262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37" name="Shape 137"/>
          <p:cNvSpPr/>
          <p:nvPr>
            <p:ph idx="2" type="sldImg"/>
          </p:nvPr>
        </p:nvSpPr>
        <p:spPr>
          <a:xfrm>
            <a:off x="1295650" y="754375"/>
            <a:ext cx="5181850" cy="37719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1" name="Shape 141"/>
        <p:cNvGrpSpPr/>
        <p:nvPr/>
      </p:nvGrpSpPr>
      <p:grpSpPr>
        <a:xfrm>
          <a:off x="0" y="0"/>
          <a:ext cx="0" cy="0"/>
          <a:chOff x="0" y="0"/>
          <a:chExt cx="0" cy="0"/>
        </a:xfrm>
      </p:grpSpPr>
      <p:sp>
        <p:nvSpPr>
          <p:cNvPr id="142" name="Shape 142"/>
          <p:cNvSpPr txBox="1"/>
          <p:nvPr>
            <p:ph idx="1" type="body"/>
          </p:nvPr>
        </p:nvSpPr>
        <p:spPr>
          <a:xfrm>
            <a:off x="777225" y="4777725"/>
            <a:ext cx="6217899" cy="45262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43" name="Shape 143"/>
          <p:cNvSpPr/>
          <p:nvPr>
            <p:ph idx="2" type="sldImg"/>
          </p:nvPr>
        </p:nvSpPr>
        <p:spPr>
          <a:xfrm>
            <a:off x="1295650" y="754375"/>
            <a:ext cx="5181850" cy="37719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7" name="Shape 147"/>
        <p:cNvGrpSpPr/>
        <p:nvPr/>
      </p:nvGrpSpPr>
      <p:grpSpPr>
        <a:xfrm>
          <a:off x="0" y="0"/>
          <a:ext cx="0" cy="0"/>
          <a:chOff x="0" y="0"/>
          <a:chExt cx="0" cy="0"/>
        </a:xfrm>
      </p:grpSpPr>
      <p:sp>
        <p:nvSpPr>
          <p:cNvPr id="148" name="Shape 148"/>
          <p:cNvSpPr txBox="1"/>
          <p:nvPr>
            <p:ph idx="1" type="body"/>
          </p:nvPr>
        </p:nvSpPr>
        <p:spPr>
          <a:xfrm>
            <a:off x="777225" y="4777725"/>
            <a:ext cx="6217899" cy="45262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49" name="Shape 149"/>
          <p:cNvSpPr/>
          <p:nvPr>
            <p:ph idx="2" type="sldImg"/>
          </p:nvPr>
        </p:nvSpPr>
        <p:spPr>
          <a:xfrm>
            <a:off x="1295650" y="754375"/>
            <a:ext cx="5181850" cy="37719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2" name="Shape 152"/>
        <p:cNvGrpSpPr/>
        <p:nvPr/>
      </p:nvGrpSpPr>
      <p:grpSpPr>
        <a:xfrm>
          <a:off x="0" y="0"/>
          <a:ext cx="0" cy="0"/>
          <a:chOff x="0" y="0"/>
          <a:chExt cx="0" cy="0"/>
        </a:xfrm>
      </p:grpSpPr>
      <p:sp>
        <p:nvSpPr>
          <p:cNvPr id="153" name="Shape 153"/>
          <p:cNvSpPr txBox="1"/>
          <p:nvPr>
            <p:ph idx="1" type="body"/>
          </p:nvPr>
        </p:nvSpPr>
        <p:spPr>
          <a:xfrm>
            <a:off x="777225" y="4777725"/>
            <a:ext cx="6217899" cy="45262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54" name="Shape 154"/>
          <p:cNvSpPr/>
          <p:nvPr>
            <p:ph idx="2" type="sldImg"/>
          </p:nvPr>
        </p:nvSpPr>
        <p:spPr>
          <a:xfrm>
            <a:off x="1295650" y="754375"/>
            <a:ext cx="5181850" cy="37719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9" name="Shape 159"/>
        <p:cNvGrpSpPr/>
        <p:nvPr/>
      </p:nvGrpSpPr>
      <p:grpSpPr>
        <a:xfrm>
          <a:off x="0" y="0"/>
          <a:ext cx="0" cy="0"/>
          <a:chOff x="0" y="0"/>
          <a:chExt cx="0" cy="0"/>
        </a:xfrm>
      </p:grpSpPr>
      <p:sp>
        <p:nvSpPr>
          <p:cNvPr id="160" name="Shape 160"/>
          <p:cNvSpPr txBox="1"/>
          <p:nvPr>
            <p:ph idx="1" type="body"/>
          </p:nvPr>
        </p:nvSpPr>
        <p:spPr>
          <a:xfrm>
            <a:off x="777225" y="4777725"/>
            <a:ext cx="6217899" cy="45262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61" name="Shape 161"/>
          <p:cNvSpPr/>
          <p:nvPr>
            <p:ph idx="2" type="sldImg"/>
          </p:nvPr>
        </p:nvSpPr>
        <p:spPr>
          <a:xfrm>
            <a:off x="1295650" y="754375"/>
            <a:ext cx="5181850" cy="37719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5" name="Shape 165"/>
        <p:cNvGrpSpPr/>
        <p:nvPr/>
      </p:nvGrpSpPr>
      <p:grpSpPr>
        <a:xfrm>
          <a:off x="0" y="0"/>
          <a:ext cx="0" cy="0"/>
          <a:chOff x="0" y="0"/>
          <a:chExt cx="0" cy="0"/>
        </a:xfrm>
      </p:grpSpPr>
      <p:sp>
        <p:nvSpPr>
          <p:cNvPr id="166" name="Shape 166"/>
          <p:cNvSpPr txBox="1"/>
          <p:nvPr>
            <p:ph idx="1" type="body"/>
          </p:nvPr>
        </p:nvSpPr>
        <p:spPr>
          <a:xfrm>
            <a:off x="777225" y="4777725"/>
            <a:ext cx="6217899" cy="45262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67" name="Shape 167"/>
          <p:cNvSpPr/>
          <p:nvPr>
            <p:ph idx="2" type="sldImg"/>
          </p:nvPr>
        </p:nvSpPr>
        <p:spPr>
          <a:xfrm>
            <a:off x="1295650" y="754375"/>
            <a:ext cx="5181850" cy="37719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txBox="1"/>
          <p:nvPr>
            <p:ph idx="1" type="body"/>
          </p:nvPr>
        </p:nvSpPr>
        <p:spPr>
          <a:xfrm>
            <a:off x="777225" y="4777725"/>
            <a:ext cx="6217899" cy="45262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63" name="Shape 63"/>
          <p:cNvSpPr/>
          <p:nvPr>
            <p:ph idx="2" type="sldImg"/>
          </p:nvPr>
        </p:nvSpPr>
        <p:spPr>
          <a:xfrm>
            <a:off x="1295650" y="754375"/>
            <a:ext cx="5181850" cy="37719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2" name="Shape 172"/>
        <p:cNvGrpSpPr/>
        <p:nvPr/>
      </p:nvGrpSpPr>
      <p:grpSpPr>
        <a:xfrm>
          <a:off x="0" y="0"/>
          <a:ext cx="0" cy="0"/>
          <a:chOff x="0" y="0"/>
          <a:chExt cx="0" cy="0"/>
        </a:xfrm>
      </p:grpSpPr>
      <p:sp>
        <p:nvSpPr>
          <p:cNvPr id="173" name="Shape 173"/>
          <p:cNvSpPr txBox="1"/>
          <p:nvPr>
            <p:ph idx="1" type="body"/>
          </p:nvPr>
        </p:nvSpPr>
        <p:spPr>
          <a:xfrm>
            <a:off x="777225" y="4777725"/>
            <a:ext cx="6217899" cy="45262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74" name="Shape 174"/>
          <p:cNvSpPr/>
          <p:nvPr>
            <p:ph idx="2" type="sldImg"/>
          </p:nvPr>
        </p:nvSpPr>
        <p:spPr>
          <a:xfrm>
            <a:off x="1295650" y="754375"/>
            <a:ext cx="5181850" cy="37719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9" name="Shape 179"/>
        <p:cNvGrpSpPr/>
        <p:nvPr/>
      </p:nvGrpSpPr>
      <p:grpSpPr>
        <a:xfrm>
          <a:off x="0" y="0"/>
          <a:ext cx="0" cy="0"/>
          <a:chOff x="0" y="0"/>
          <a:chExt cx="0" cy="0"/>
        </a:xfrm>
      </p:grpSpPr>
      <p:sp>
        <p:nvSpPr>
          <p:cNvPr id="180" name="Shape 180"/>
          <p:cNvSpPr txBox="1"/>
          <p:nvPr>
            <p:ph idx="1" type="body"/>
          </p:nvPr>
        </p:nvSpPr>
        <p:spPr>
          <a:xfrm>
            <a:off x="777225" y="4777725"/>
            <a:ext cx="6217899" cy="45262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81" name="Shape 181"/>
          <p:cNvSpPr/>
          <p:nvPr>
            <p:ph idx="2" type="sldImg"/>
          </p:nvPr>
        </p:nvSpPr>
        <p:spPr>
          <a:xfrm>
            <a:off x="1295650" y="754375"/>
            <a:ext cx="5181850" cy="37719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5" name="Shape 185"/>
        <p:cNvGrpSpPr/>
        <p:nvPr/>
      </p:nvGrpSpPr>
      <p:grpSpPr>
        <a:xfrm>
          <a:off x="0" y="0"/>
          <a:ext cx="0" cy="0"/>
          <a:chOff x="0" y="0"/>
          <a:chExt cx="0" cy="0"/>
        </a:xfrm>
      </p:grpSpPr>
      <p:sp>
        <p:nvSpPr>
          <p:cNvPr id="186" name="Shape 186"/>
          <p:cNvSpPr txBox="1"/>
          <p:nvPr>
            <p:ph idx="1" type="body"/>
          </p:nvPr>
        </p:nvSpPr>
        <p:spPr>
          <a:xfrm>
            <a:off x="777225" y="4777725"/>
            <a:ext cx="6217899" cy="45262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87" name="Shape 187"/>
          <p:cNvSpPr/>
          <p:nvPr>
            <p:ph idx="2" type="sldImg"/>
          </p:nvPr>
        </p:nvSpPr>
        <p:spPr>
          <a:xfrm>
            <a:off x="1295650" y="754375"/>
            <a:ext cx="5181850" cy="37719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1" name="Shape 191"/>
        <p:cNvGrpSpPr/>
        <p:nvPr/>
      </p:nvGrpSpPr>
      <p:grpSpPr>
        <a:xfrm>
          <a:off x="0" y="0"/>
          <a:ext cx="0" cy="0"/>
          <a:chOff x="0" y="0"/>
          <a:chExt cx="0" cy="0"/>
        </a:xfrm>
      </p:grpSpPr>
      <p:sp>
        <p:nvSpPr>
          <p:cNvPr id="192" name="Shape 192"/>
          <p:cNvSpPr txBox="1"/>
          <p:nvPr>
            <p:ph idx="1" type="body"/>
          </p:nvPr>
        </p:nvSpPr>
        <p:spPr>
          <a:xfrm>
            <a:off x="777225" y="4777725"/>
            <a:ext cx="6217899" cy="45262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93" name="Shape 193"/>
          <p:cNvSpPr/>
          <p:nvPr>
            <p:ph idx="2" type="sldImg"/>
          </p:nvPr>
        </p:nvSpPr>
        <p:spPr>
          <a:xfrm>
            <a:off x="1295650" y="754375"/>
            <a:ext cx="5181850" cy="37719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8" name="Shape 198"/>
        <p:cNvGrpSpPr/>
        <p:nvPr/>
      </p:nvGrpSpPr>
      <p:grpSpPr>
        <a:xfrm>
          <a:off x="0" y="0"/>
          <a:ext cx="0" cy="0"/>
          <a:chOff x="0" y="0"/>
          <a:chExt cx="0" cy="0"/>
        </a:xfrm>
      </p:grpSpPr>
      <p:sp>
        <p:nvSpPr>
          <p:cNvPr id="199" name="Shape 199"/>
          <p:cNvSpPr txBox="1"/>
          <p:nvPr>
            <p:ph idx="1" type="body"/>
          </p:nvPr>
        </p:nvSpPr>
        <p:spPr>
          <a:xfrm>
            <a:off x="777225" y="4777725"/>
            <a:ext cx="6217899" cy="45262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00" name="Shape 200"/>
          <p:cNvSpPr/>
          <p:nvPr>
            <p:ph idx="2" type="sldImg"/>
          </p:nvPr>
        </p:nvSpPr>
        <p:spPr>
          <a:xfrm>
            <a:off x="1295650" y="754375"/>
            <a:ext cx="5181850" cy="37719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5" name="Shape 205"/>
        <p:cNvGrpSpPr/>
        <p:nvPr/>
      </p:nvGrpSpPr>
      <p:grpSpPr>
        <a:xfrm>
          <a:off x="0" y="0"/>
          <a:ext cx="0" cy="0"/>
          <a:chOff x="0" y="0"/>
          <a:chExt cx="0" cy="0"/>
        </a:xfrm>
      </p:grpSpPr>
      <p:sp>
        <p:nvSpPr>
          <p:cNvPr id="206" name="Shape 206"/>
          <p:cNvSpPr txBox="1"/>
          <p:nvPr>
            <p:ph idx="1" type="body"/>
          </p:nvPr>
        </p:nvSpPr>
        <p:spPr>
          <a:xfrm>
            <a:off x="777225" y="4777725"/>
            <a:ext cx="6217899" cy="45262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07" name="Shape 207"/>
          <p:cNvSpPr/>
          <p:nvPr>
            <p:ph idx="2" type="sldImg"/>
          </p:nvPr>
        </p:nvSpPr>
        <p:spPr>
          <a:xfrm>
            <a:off x="1295650" y="754375"/>
            <a:ext cx="5181850" cy="37719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1" name="Shape 211"/>
        <p:cNvGrpSpPr/>
        <p:nvPr/>
      </p:nvGrpSpPr>
      <p:grpSpPr>
        <a:xfrm>
          <a:off x="0" y="0"/>
          <a:ext cx="0" cy="0"/>
          <a:chOff x="0" y="0"/>
          <a:chExt cx="0" cy="0"/>
        </a:xfrm>
      </p:grpSpPr>
      <p:sp>
        <p:nvSpPr>
          <p:cNvPr id="212" name="Shape 212"/>
          <p:cNvSpPr txBox="1"/>
          <p:nvPr>
            <p:ph idx="1" type="body"/>
          </p:nvPr>
        </p:nvSpPr>
        <p:spPr>
          <a:xfrm>
            <a:off x="777225" y="4777725"/>
            <a:ext cx="6217899" cy="45262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13" name="Shape 213"/>
          <p:cNvSpPr/>
          <p:nvPr>
            <p:ph idx="2" type="sldImg"/>
          </p:nvPr>
        </p:nvSpPr>
        <p:spPr>
          <a:xfrm>
            <a:off x="1295650" y="754375"/>
            <a:ext cx="5181850" cy="37719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6" name="Shape 216"/>
        <p:cNvGrpSpPr/>
        <p:nvPr/>
      </p:nvGrpSpPr>
      <p:grpSpPr>
        <a:xfrm>
          <a:off x="0" y="0"/>
          <a:ext cx="0" cy="0"/>
          <a:chOff x="0" y="0"/>
          <a:chExt cx="0" cy="0"/>
        </a:xfrm>
      </p:grpSpPr>
      <p:sp>
        <p:nvSpPr>
          <p:cNvPr id="217" name="Shape 217"/>
          <p:cNvSpPr txBox="1"/>
          <p:nvPr>
            <p:ph idx="1" type="body"/>
          </p:nvPr>
        </p:nvSpPr>
        <p:spPr>
          <a:xfrm>
            <a:off x="777225" y="4777725"/>
            <a:ext cx="6217899" cy="45262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18" name="Shape 218"/>
          <p:cNvSpPr/>
          <p:nvPr>
            <p:ph idx="2" type="sldImg"/>
          </p:nvPr>
        </p:nvSpPr>
        <p:spPr>
          <a:xfrm>
            <a:off x="1295650" y="754375"/>
            <a:ext cx="5181850" cy="37719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3" name="Shape 223"/>
        <p:cNvGrpSpPr/>
        <p:nvPr/>
      </p:nvGrpSpPr>
      <p:grpSpPr>
        <a:xfrm>
          <a:off x="0" y="0"/>
          <a:ext cx="0" cy="0"/>
          <a:chOff x="0" y="0"/>
          <a:chExt cx="0" cy="0"/>
        </a:xfrm>
      </p:grpSpPr>
      <p:sp>
        <p:nvSpPr>
          <p:cNvPr id="224" name="Shape 224"/>
          <p:cNvSpPr txBox="1"/>
          <p:nvPr>
            <p:ph idx="1" type="body"/>
          </p:nvPr>
        </p:nvSpPr>
        <p:spPr>
          <a:xfrm>
            <a:off x="777225" y="4777725"/>
            <a:ext cx="6217899" cy="45262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25" name="Shape 225"/>
          <p:cNvSpPr/>
          <p:nvPr>
            <p:ph idx="2" type="sldImg"/>
          </p:nvPr>
        </p:nvSpPr>
        <p:spPr>
          <a:xfrm>
            <a:off x="1295650" y="754375"/>
            <a:ext cx="5181850" cy="37719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9" name="Shape 229"/>
        <p:cNvGrpSpPr/>
        <p:nvPr/>
      </p:nvGrpSpPr>
      <p:grpSpPr>
        <a:xfrm>
          <a:off x="0" y="0"/>
          <a:ext cx="0" cy="0"/>
          <a:chOff x="0" y="0"/>
          <a:chExt cx="0" cy="0"/>
        </a:xfrm>
      </p:grpSpPr>
      <p:sp>
        <p:nvSpPr>
          <p:cNvPr id="230" name="Shape 230"/>
          <p:cNvSpPr txBox="1"/>
          <p:nvPr>
            <p:ph idx="1" type="body"/>
          </p:nvPr>
        </p:nvSpPr>
        <p:spPr>
          <a:xfrm>
            <a:off x="777225" y="4777725"/>
            <a:ext cx="6217899" cy="45262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31" name="Shape 231"/>
          <p:cNvSpPr/>
          <p:nvPr>
            <p:ph idx="2" type="sldImg"/>
          </p:nvPr>
        </p:nvSpPr>
        <p:spPr>
          <a:xfrm>
            <a:off x="1295650" y="754375"/>
            <a:ext cx="5181850" cy="37719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 name="Shape 69"/>
        <p:cNvGrpSpPr/>
        <p:nvPr/>
      </p:nvGrpSpPr>
      <p:grpSpPr>
        <a:xfrm>
          <a:off x="0" y="0"/>
          <a:ext cx="0" cy="0"/>
          <a:chOff x="0" y="0"/>
          <a:chExt cx="0" cy="0"/>
        </a:xfrm>
      </p:grpSpPr>
      <p:sp>
        <p:nvSpPr>
          <p:cNvPr id="70" name="Shape 70"/>
          <p:cNvSpPr txBox="1"/>
          <p:nvPr>
            <p:ph idx="1" type="body"/>
          </p:nvPr>
        </p:nvSpPr>
        <p:spPr>
          <a:xfrm>
            <a:off x="777225" y="4777725"/>
            <a:ext cx="6217899" cy="45262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71" name="Shape 71"/>
          <p:cNvSpPr/>
          <p:nvPr>
            <p:ph idx="2" type="sldImg"/>
          </p:nvPr>
        </p:nvSpPr>
        <p:spPr>
          <a:xfrm>
            <a:off x="1295650" y="754375"/>
            <a:ext cx="5181850" cy="37719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5" name="Shape 235"/>
        <p:cNvGrpSpPr/>
        <p:nvPr/>
      </p:nvGrpSpPr>
      <p:grpSpPr>
        <a:xfrm>
          <a:off x="0" y="0"/>
          <a:ext cx="0" cy="0"/>
          <a:chOff x="0" y="0"/>
          <a:chExt cx="0" cy="0"/>
        </a:xfrm>
      </p:grpSpPr>
      <p:sp>
        <p:nvSpPr>
          <p:cNvPr id="236" name="Shape 236"/>
          <p:cNvSpPr txBox="1"/>
          <p:nvPr>
            <p:ph idx="1" type="body"/>
          </p:nvPr>
        </p:nvSpPr>
        <p:spPr>
          <a:xfrm>
            <a:off x="777225" y="4777725"/>
            <a:ext cx="6217899" cy="45262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37" name="Shape 237"/>
          <p:cNvSpPr/>
          <p:nvPr>
            <p:ph idx="2" type="sldImg"/>
          </p:nvPr>
        </p:nvSpPr>
        <p:spPr>
          <a:xfrm>
            <a:off x="1295650" y="754375"/>
            <a:ext cx="5181850" cy="37719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2" name="Shape 242"/>
        <p:cNvGrpSpPr/>
        <p:nvPr/>
      </p:nvGrpSpPr>
      <p:grpSpPr>
        <a:xfrm>
          <a:off x="0" y="0"/>
          <a:ext cx="0" cy="0"/>
          <a:chOff x="0" y="0"/>
          <a:chExt cx="0" cy="0"/>
        </a:xfrm>
      </p:grpSpPr>
      <p:sp>
        <p:nvSpPr>
          <p:cNvPr id="243" name="Shape 243"/>
          <p:cNvSpPr txBox="1"/>
          <p:nvPr>
            <p:ph idx="1" type="body"/>
          </p:nvPr>
        </p:nvSpPr>
        <p:spPr>
          <a:xfrm>
            <a:off x="777225" y="4777725"/>
            <a:ext cx="6217899" cy="45262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44" name="Shape 244"/>
          <p:cNvSpPr/>
          <p:nvPr>
            <p:ph idx="2" type="sldImg"/>
          </p:nvPr>
        </p:nvSpPr>
        <p:spPr>
          <a:xfrm>
            <a:off x="1295650" y="754375"/>
            <a:ext cx="5181850" cy="37719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8" name="Shape 248"/>
        <p:cNvGrpSpPr/>
        <p:nvPr/>
      </p:nvGrpSpPr>
      <p:grpSpPr>
        <a:xfrm>
          <a:off x="0" y="0"/>
          <a:ext cx="0" cy="0"/>
          <a:chOff x="0" y="0"/>
          <a:chExt cx="0" cy="0"/>
        </a:xfrm>
      </p:grpSpPr>
      <p:sp>
        <p:nvSpPr>
          <p:cNvPr id="249" name="Shape 249"/>
          <p:cNvSpPr txBox="1"/>
          <p:nvPr>
            <p:ph idx="1" type="body"/>
          </p:nvPr>
        </p:nvSpPr>
        <p:spPr>
          <a:xfrm>
            <a:off x="777225" y="4777725"/>
            <a:ext cx="6217899" cy="45262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50" name="Shape 250"/>
          <p:cNvSpPr/>
          <p:nvPr>
            <p:ph idx="2" type="sldImg"/>
          </p:nvPr>
        </p:nvSpPr>
        <p:spPr>
          <a:xfrm>
            <a:off x="1295650" y="754375"/>
            <a:ext cx="5181850" cy="37719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4" name="Shape 254"/>
        <p:cNvGrpSpPr/>
        <p:nvPr/>
      </p:nvGrpSpPr>
      <p:grpSpPr>
        <a:xfrm>
          <a:off x="0" y="0"/>
          <a:ext cx="0" cy="0"/>
          <a:chOff x="0" y="0"/>
          <a:chExt cx="0" cy="0"/>
        </a:xfrm>
      </p:grpSpPr>
      <p:sp>
        <p:nvSpPr>
          <p:cNvPr id="255" name="Shape 255"/>
          <p:cNvSpPr txBox="1"/>
          <p:nvPr>
            <p:ph idx="1" type="body"/>
          </p:nvPr>
        </p:nvSpPr>
        <p:spPr>
          <a:xfrm>
            <a:off x="777225" y="4777725"/>
            <a:ext cx="6217899" cy="45262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56" name="Shape 256"/>
          <p:cNvSpPr/>
          <p:nvPr>
            <p:ph idx="2" type="sldImg"/>
          </p:nvPr>
        </p:nvSpPr>
        <p:spPr>
          <a:xfrm>
            <a:off x="1295650" y="754375"/>
            <a:ext cx="5181850" cy="37719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5" name="Shape 75"/>
        <p:cNvGrpSpPr/>
        <p:nvPr/>
      </p:nvGrpSpPr>
      <p:grpSpPr>
        <a:xfrm>
          <a:off x="0" y="0"/>
          <a:ext cx="0" cy="0"/>
          <a:chOff x="0" y="0"/>
          <a:chExt cx="0" cy="0"/>
        </a:xfrm>
      </p:grpSpPr>
      <p:sp>
        <p:nvSpPr>
          <p:cNvPr id="76" name="Shape 76"/>
          <p:cNvSpPr txBox="1"/>
          <p:nvPr>
            <p:ph idx="1" type="body"/>
          </p:nvPr>
        </p:nvSpPr>
        <p:spPr>
          <a:xfrm>
            <a:off x="777225" y="4777725"/>
            <a:ext cx="6217899" cy="45262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77" name="Shape 77"/>
          <p:cNvSpPr/>
          <p:nvPr>
            <p:ph idx="2" type="sldImg"/>
          </p:nvPr>
        </p:nvSpPr>
        <p:spPr>
          <a:xfrm>
            <a:off x="1295650" y="754375"/>
            <a:ext cx="5181850" cy="37719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txBox="1"/>
          <p:nvPr>
            <p:ph idx="1" type="body"/>
          </p:nvPr>
        </p:nvSpPr>
        <p:spPr>
          <a:xfrm>
            <a:off x="777225" y="4777725"/>
            <a:ext cx="6217899" cy="45262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2" name="Shape 82"/>
          <p:cNvSpPr/>
          <p:nvPr>
            <p:ph idx="2" type="sldImg"/>
          </p:nvPr>
        </p:nvSpPr>
        <p:spPr>
          <a:xfrm>
            <a:off x="1295650" y="754375"/>
            <a:ext cx="5181850" cy="37719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txBox="1"/>
          <p:nvPr>
            <p:ph idx="1" type="body"/>
          </p:nvPr>
        </p:nvSpPr>
        <p:spPr>
          <a:xfrm>
            <a:off x="777225" y="4777725"/>
            <a:ext cx="6217899" cy="45262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7" name="Shape 87"/>
          <p:cNvSpPr/>
          <p:nvPr>
            <p:ph idx="2" type="sldImg"/>
          </p:nvPr>
        </p:nvSpPr>
        <p:spPr>
          <a:xfrm>
            <a:off x="1295650" y="754375"/>
            <a:ext cx="5181850" cy="37719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 name="Shape 90"/>
        <p:cNvGrpSpPr/>
        <p:nvPr/>
      </p:nvGrpSpPr>
      <p:grpSpPr>
        <a:xfrm>
          <a:off x="0" y="0"/>
          <a:ext cx="0" cy="0"/>
          <a:chOff x="0" y="0"/>
          <a:chExt cx="0" cy="0"/>
        </a:xfrm>
      </p:grpSpPr>
      <p:sp>
        <p:nvSpPr>
          <p:cNvPr id="91" name="Shape 91"/>
          <p:cNvSpPr txBox="1"/>
          <p:nvPr>
            <p:ph idx="1" type="body"/>
          </p:nvPr>
        </p:nvSpPr>
        <p:spPr>
          <a:xfrm>
            <a:off x="777225" y="4777725"/>
            <a:ext cx="6217899" cy="45262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92" name="Shape 92"/>
          <p:cNvSpPr/>
          <p:nvPr>
            <p:ph idx="2" type="sldImg"/>
          </p:nvPr>
        </p:nvSpPr>
        <p:spPr>
          <a:xfrm>
            <a:off x="1295650" y="754375"/>
            <a:ext cx="5181850" cy="37719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txBox="1"/>
          <p:nvPr>
            <p:ph idx="1" type="body"/>
          </p:nvPr>
        </p:nvSpPr>
        <p:spPr>
          <a:xfrm>
            <a:off x="777225" y="4777725"/>
            <a:ext cx="6217899" cy="45262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99" name="Shape 99"/>
          <p:cNvSpPr/>
          <p:nvPr>
            <p:ph idx="2" type="sldImg"/>
          </p:nvPr>
        </p:nvSpPr>
        <p:spPr>
          <a:xfrm>
            <a:off x="1295650" y="754375"/>
            <a:ext cx="5181850" cy="37719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3" name="Shape 103"/>
        <p:cNvGrpSpPr/>
        <p:nvPr/>
      </p:nvGrpSpPr>
      <p:grpSpPr>
        <a:xfrm>
          <a:off x="0" y="0"/>
          <a:ext cx="0" cy="0"/>
          <a:chOff x="0" y="0"/>
          <a:chExt cx="0" cy="0"/>
        </a:xfrm>
      </p:grpSpPr>
      <p:sp>
        <p:nvSpPr>
          <p:cNvPr id="104" name="Shape 104"/>
          <p:cNvSpPr txBox="1"/>
          <p:nvPr>
            <p:ph idx="1" type="body"/>
          </p:nvPr>
        </p:nvSpPr>
        <p:spPr>
          <a:xfrm>
            <a:off x="777225" y="4777725"/>
            <a:ext cx="6217899" cy="45262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05" name="Shape 105"/>
          <p:cNvSpPr/>
          <p:nvPr>
            <p:ph idx="2" type="sldImg"/>
          </p:nvPr>
        </p:nvSpPr>
        <p:spPr>
          <a:xfrm>
            <a:off x="1295650" y="754375"/>
            <a:ext cx="5181850" cy="37719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0.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Slide">
    <p:spTree>
      <p:nvGrpSpPr>
        <p:cNvPr id="8" name="Shape 8"/>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OverTx">
  <p:cSld name="Title, Content over Content">
    <p:spTree>
      <p:nvGrpSpPr>
        <p:cNvPr id="38" name="Shape 38"/>
        <p:cNvGrpSpPr/>
        <p:nvPr/>
      </p:nvGrpSpPr>
      <p:grpSpPr>
        <a:xfrm>
          <a:off x="0" y="0"/>
          <a:ext cx="0" cy="0"/>
          <a:chOff x="0" y="0"/>
          <a:chExt cx="0" cy="0"/>
        </a:xfrm>
      </p:grpSpPr>
      <p:sp>
        <p:nvSpPr>
          <p:cNvPr id="39" name="Shape 39"/>
          <p:cNvSpPr txBox="1"/>
          <p:nvPr>
            <p:ph type="title"/>
          </p:nvPr>
        </p:nvSpPr>
        <p:spPr>
          <a:xfrm>
            <a:off x="504000" y="301319"/>
            <a:ext cx="9071999" cy="1261799"/>
          </a:xfrm>
          <a:prstGeom prst="rect">
            <a:avLst/>
          </a:prstGeom>
          <a:noFill/>
          <a:ln>
            <a:noFill/>
          </a:ln>
        </p:spPr>
        <p:txBody>
          <a:bodyPr anchorCtr="0" anchor="ctr" bIns="91425" lIns="91425" rIns="91425" tIns="91425"/>
          <a:lstStyle>
            <a:lvl1pPr indent="0" lvl="0" marL="0" marR="0" rtl="0" algn="l">
              <a:spcBef>
                <a:spcPts val="0"/>
              </a:spcBef>
              <a:buNone/>
              <a:defRPr b="0" i="0" sz="1800" u="none" cap="none" strike="noStrike"/>
            </a:lvl1pPr>
            <a:lvl2pPr indent="0" lvl="1" marL="0" marR="0" rtl="0" algn="l">
              <a:spcBef>
                <a:spcPts val="0"/>
              </a:spcBef>
              <a:buNone/>
              <a:defRPr b="0" i="0" sz="1800" u="none" cap="none" strike="noStrike"/>
            </a:lvl2pPr>
            <a:lvl3pPr indent="0" lvl="2" marL="0" marR="0" rtl="0" algn="l">
              <a:spcBef>
                <a:spcPts val="0"/>
              </a:spcBef>
              <a:buNone/>
              <a:defRPr b="0" i="0" sz="1800" u="none" cap="none" strike="noStrike"/>
            </a:lvl3pPr>
            <a:lvl4pPr indent="0" lvl="3" marL="0" marR="0" rtl="0" algn="l">
              <a:spcBef>
                <a:spcPts val="0"/>
              </a:spcBef>
              <a:buNone/>
              <a:defRPr b="0" i="0" sz="1800" u="none" cap="none" strike="noStrike"/>
            </a:lvl4pPr>
            <a:lvl5pPr indent="0" lvl="4" marL="0" marR="0" rtl="0" algn="l">
              <a:spcBef>
                <a:spcPts val="0"/>
              </a:spcBef>
              <a:buNone/>
              <a:defRPr b="0" i="0" sz="1800" u="none" cap="none" strike="noStrike"/>
            </a:lvl5pPr>
            <a:lvl6pPr indent="0" lvl="5" marL="0" marR="0" rtl="0" algn="l">
              <a:spcBef>
                <a:spcPts val="0"/>
              </a:spcBef>
              <a:buNone/>
              <a:defRPr b="0" i="0" sz="1800" u="none" cap="none" strike="noStrike"/>
            </a:lvl6pPr>
            <a:lvl7pPr indent="0" lvl="6" marL="0" marR="0" rtl="0" algn="l">
              <a:spcBef>
                <a:spcPts val="0"/>
              </a:spcBef>
              <a:buNone/>
              <a:defRPr b="0" i="0" sz="1800" u="none" cap="none" strike="noStrike"/>
            </a:lvl7pPr>
            <a:lvl8pPr indent="0" lvl="7" marL="0" marR="0" rtl="0" algn="l">
              <a:spcBef>
                <a:spcPts val="0"/>
              </a:spcBef>
              <a:buNone/>
              <a:defRPr b="0" i="0" sz="1800" u="none" cap="none" strike="noStrike"/>
            </a:lvl8pPr>
            <a:lvl9pPr indent="0" lvl="8" marL="0" marR="0" rtl="0" algn="l">
              <a:spcBef>
                <a:spcPts val="0"/>
              </a:spcBef>
              <a:buNone/>
              <a:defRPr b="0" i="0" sz="1800" u="none" cap="none" strike="noStrike"/>
            </a:lvl9pPr>
          </a:lstStyle>
          <a:p/>
        </p:txBody>
      </p:sp>
      <p:sp>
        <p:nvSpPr>
          <p:cNvPr id="40" name="Shape 40"/>
          <p:cNvSpPr txBox="1"/>
          <p:nvPr>
            <p:ph idx="1" type="body"/>
          </p:nvPr>
        </p:nvSpPr>
        <p:spPr>
          <a:xfrm>
            <a:off x="504000" y="1768680"/>
            <a:ext cx="9071999" cy="2090879"/>
          </a:xfrm>
          <a:prstGeom prst="rect">
            <a:avLst/>
          </a:prstGeom>
          <a:noFill/>
          <a:ln>
            <a:noFill/>
          </a:ln>
        </p:spPr>
        <p:txBody>
          <a:bodyPr anchorCtr="0" anchor="t" bIns="91425" lIns="91425" rIns="91425" tIns="91425"/>
          <a:lstStyle>
            <a:lvl1pPr indent="0" lvl="0" marL="0" marR="0" rtl="0" algn="l">
              <a:spcBef>
                <a:spcPts val="0"/>
              </a:spcBef>
              <a:buNone/>
              <a:defRPr b="0" i="0" sz="1800" u="none" cap="none" strike="noStrike"/>
            </a:lvl1pPr>
            <a:lvl2pPr indent="0" lvl="1" marL="457200" marR="0" rtl="0" algn="l">
              <a:spcBef>
                <a:spcPts val="0"/>
              </a:spcBef>
              <a:buNone/>
              <a:defRPr b="0" i="0" sz="1800" u="none" cap="none" strike="noStrike"/>
            </a:lvl2pPr>
            <a:lvl3pPr indent="0" lvl="2" marL="914400" marR="0" rtl="0" algn="l">
              <a:spcBef>
                <a:spcPts val="0"/>
              </a:spcBef>
              <a:buNone/>
              <a:defRPr b="0" i="0" sz="1800" u="none" cap="none" strike="noStrike"/>
            </a:lvl3pPr>
            <a:lvl4pPr indent="0" lvl="3" marL="1371600" marR="0" rtl="0" algn="l">
              <a:spcBef>
                <a:spcPts val="0"/>
              </a:spcBef>
              <a:buNone/>
              <a:defRPr b="0" i="0" sz="1800" u="none" cap="none" strike="noStrike"/>
            </a:lvl4pPr>
            <a:lvl5pPr indent="0" lvl="4" marL="1828800" marR="0" rtl="0" algn="l">
              <a:spcBef>
                <a:spcPts val="0"/>
              </a:spcBef>
              <a:buNone/>
              <a:defRPr b="0" i="0" sz="1800" u="none" cap="none" strike="noStrike"/>
            </a:lvl5pPr>
            <a:lvl6pPr indent="0" lvl="5" marL="2286000" marR="0" rtl="0" algn="l">
              <a:spcBef>
                <a:spcPts val="0"/>
              </a:spcBef>
              <a:buNone/>
              <a:defRPr b="0" i="0" sz="1800" u="none" cap="none" strike="noStrike"/>
            </a:lvl6pPr>
            <a:lvl7pPr indent="0" lvl="6" marL="2743200" marR="0" rtl="0" algn="l">
              <a:spcBef>
                <a:spcPts val="0"/>
              </a:spcBef>
              <a:buNone/>
              <a:defRPr b="0" i="0" sz="1800" u="none" cap="none" strike="noStrike"/>
            </a:lvl7pPr>
            <a:lvl8pPr indent="0" lvl="7" marL="3200400" marR="0" rtl="0" algn="l">
              <a:spcBef>
                <a:spcPts val="0"/>
              </a:spcBef>
              <a:buNone/>
              <a:defRPr b="0" i="0" sz="1800" u="none" cap="none" strike="noStrike"/>
            </a:lvl8pPr>
            <a:lvl9pPr indent="0" lvl="8" marL="3657600" marR="0" rtl="0" algn="l">
              <a:spcBef>
                <a:spcPts val="0"/>
              </a:spcBef>
              <a:buNone/>
              <a:defRPr b="0" i="0" sz="1800" u="none" cap="none" strike="noStrike"/>
            </a:lvl9pPr>
          </a:lstStyle>
          <a:p/>
        </p:txBody>
      </p:sp>
      <p:sp>
        <p:nvSpPr>
          <p:cNvPr id="41" name="Shape 41"/>
          <p:cNvSpPr txBox="1"/>
          <p:nvPr>
            <p:ph idx="2" type="body"/>
          </p:nvPr>
        </p:nvSpPr>
        <p:spPr>
          <a:xfrm>
            <a:off x="504000" y="4058639"/>
            <a:ext cx="9071999" cy="2090879"/>
          </a:xfrm>
          <a:prstGeom prst="rect">
            <a:avLst/>
          </a:prstGeom>
          <a:noFill/>
          <a:ln>
            <a:noFill/>
          </a:ln>
        </p:spPr>
        <p:txBody>
          <a:bodyPr anchorCtr="0" anchor="t" bIns="91425" lIns="91425" rIns="91425" tIns="91425"/>
          <a:lstStyle>
            <a:lvl1pPr indent="0" lvl="0" marL="0" marR="0" rtl="0" algn="l">
              <a:spcBef>
                <a:spcPts val="0"/>
              </a:spcBef>
              <a:buNone/>
              <a:defRPr b="0" i="0" sz="1800" u="none" cap="none" strike="noStrike"/>
            </a:lvl1pPr>
            <a:lvl2pPr indent="0" lvl="1" marL="457200" marR="0" rtl="0" algn="l">
              <a:spcBef>
                <a:spcPts val="0"/>
              </a:spcBef>
              <a:buNone/>
              <a:defRPr b="0" i="0" sz="1800" u="none" cap="none" strike="noStrike"/>
            </a:lvl2pPr>
            <a:lvl3pPr indent="0" lvl="2" marL="914400" marR="0" rtl="0" algn="l">
              <a:spcBef>
                <a:spcPts val="0"/>
              </a:spcBef>
              <a:buNone/>
              <a:defRPr b="0" i="0" sz="1800" u="none" cap="none" strike="noStrike"/>
            </a:lvl3pPr>
            <a:lvl4pPr indent="0" lvl="3" marL="1371600" marR="0" rtl="0" algn="l">
              <a:spcBef>
                <a:spcPts val="0"/>
              </a:spcBef>
              <a:buNone/>
              <a:defRPr b="0" i="0" sz="1800" u="none" cap="none" strike="noStrike"/>
            </a:lvl4pPr>
            <a:lvl5pPr indent="0" lvl="4" marL="1828800" marR="0" rtl="0" algn="l">
              <a:spcBef>
                <a:spcPts val="0"/>
              </a:spcBef>
              <a:buNone/>
              <a:defRPr b="0" i="0" sz="1800" u="none" cap="none" strike="noStrike"/>
            </a:lvl5pPr>
            <a:lvl6pPr indent="0" lvl="5" marL="2286000" marR="0" rtl="0" algn="l">
              <a:spcBef>
                <a:spcPts val="0"/>
              </a:spcBef>
              <a:buNone/>
              <a:defRPr b="0" i="0" sz="1800" u="none" cap="none" strike="noStrike"/>
            </a:lvl6pPr>
            <a:lvl7pPr indent="0" lvl="6" marL="2743200" marR="0" rtl="0" algn="l">
              <a:spcBef>
                <a:spcPts val="0"/>
              </a:spcBef>
              <a:buNone/>
              <a:defRPr b="0" i="0" sz="1800" u="none" cap="none" strike="noStrike"/>
            </a:lvl7pPr>
            <a:lvl8pPr indent="0" lvl="7" marL="3200400" marR="0" rtl="0" algn="l">
              <a:spcBef>
                <a:spcPts val="0"/>
              </a:spcBef>
              <a:buNone/>
              <a:defRPr b="0" i="0" sz="1800" u="none" cap="none" strike="noStrike"/>
            </a:lvl8pPr>
            <a:lvl9pPr indent="0" lvl="8" marL="3657600" marR="0" rtl="0" algn="l">
              <a:spcBef>
                <a:spcPts val="0"/>
              </a:spcBef>
              <a:buNone/>
              <a:defRPr b="0" i="0" sz="1800" u="none" cap="none" strike="noStrike"/>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fourObj">
  <p:cSld name="Title, 4 Content">
    <p:spTree>
      <p:nvGrpSpPr>
        <p:cNvPr id="42" name="Shape 42"/>
        <p:cNvGrpSpPr/>
        <p:nvPr/>
      </p:nvGrpSpPr>
      <p:grpSpPr>
        <a:xfrm>
          <a:off x="0" y="0"/>
          <a:ext cx="0" cy="0"/>
          <a:chOff x="0" y="0"/>
          <a:chExt cx="0" cy="0"/>
        </a:xfrm>
      </p:grpSpPr>
      <p:sp>
        <p:nvSpPr>
          <p:cNvPr id="43" name="Shape 43"/>
          <p:cNvSpPr txBox="1"/>
          <p:nvPr>
            <p:ph type="title"/>
          </p:nvPr>
        </p:nvSpPr>
        <p:spPr>
          <a:xfrm>
            <a:off x="504000" y="301319"/>
            <a:ext cx="9071999" cy="1261799"/>
          </a:xfrm>
          <a:prstGeom prst="rect">
            <a:avLst/>
          </a:prstGeom>
          <a:noFill/>
          <a:ln>
            <a:noFill/>
          </a:ln>
        </p:spPr>
        <p:txBody>
          <a:bodyPr anchorCtr="0" anchor="ctr" bIns="91425" lIns="91425" rIns="91425" tIns="91425"/>
          <a:lstStyle>
            <a:lvl1pPr indent="0" lvl="0" marL="0" marR="0" rtl="0" algn="l">
              <a:spcBef>
                <a:spcPts val="0"/>
              </a:spcBef>
              <a:buNone/>
              <a:defRPr b="0" i="0" sz="1800" u="none" cap="none" strike="noStrike"/>
            </a:lvl1pPr>
            <a:lvl2pPr indent="0" lvl="1" marL="0" marR="0" rtl="0" algn="l">
              <a:spcBef>
                <a:spcPts val="0"/>
              </a:spcBef>
              <a:buNone/>
              <a:defRPr b="0" i="0" sz="1800" u="none" cap="none" strike="noStrike"/>
            </a:lvl2pPr>
            <a:lvl3pPr indent="0" lvl="2" marL="0" marR="0" rtl="0" algn="l">
              <a:spcBef>
                <a:spcPts val="0"/>
              </a:spcBef>
              <a:buNone/>
              <a:defRPr b="0" i="0" sz="1800" u="none" cap="none" strike="noStrike"/>
            </a:lvl3pPr>
            <a:lvl4pPr indent="0" lvl="3" marL="0" marR="0" rtl="0" algn="l">
              <a:spcBef>
                <a:spcPts val="0"/>
              </a:spcBef>
              <a:buNone/>
              <a:defRPr b="0" i="0" sz="1800" u="none" cap="none" strike="noStrike"/>
            </a:lvl4pPr>
            <a:lvl5pPr indent="0" lvl="4" marL="0" marR="0" rtl="0" algn="l">
              <a:spcBef>
                <a:spcPts val="0"/>
              </a:spcBef>
              <a:buNone/>
              <a:defRPr b="0" i="0" sz="1800" u="none" cap="none" strike="noStrike"/>
            </a:lvl5pPr>
            <a:lvl6pPr indent="0" lvl="5" marL="0" marR="0" rtl="0" algn="l">
              <a:spcBef>
                <a:spcPts val="0"/>
              </a:spcBef>
              <a:buNone/>
              <a:defRPr b="0" i="0" sz="1800" u="none" cap="none" strike="noStrike"/>
            </a:lvl6pPr>
            <a:lvl7pPr indent="0" lvl="6" marL="0" marR="0" rtl="0" algn="l">
              <a:spcBef>
                <a:spcPts val="0"/>
              </a:spcBef>
              <a:buNone/>
              <a:defRPr b="0" i="0" sz="1800" u="none" cap="none" strike="noStrike"/>
            </a:lvl7pPr>
            <a:lvl8pPr indent="0" lvl="7" marL="0" marR="0" rtl="0" algn="l">
              <a:spcBef>
                <a:spcPts val="0"/>
              </a:spcBef>
              <a:buNone/>
              <a:defRPr b="0" i="0" sz="1800" u="none" cap="none" strike="noStrike"/>
            </a:lvl8pPr>
            <a:lvl9pPr indent="0" lvl="8" marL="0" marR="0" rtl="0" algn="l">
              <a:spcBef>
                <a:spcPts val="0"/>
              </a:spcBef>
              <a:buNone/>
              <a:defRPr b="0" i="0" sz="1800" u="none" cap="none" strike="noStrike"/>
            </a:lvl9pPr>
          </a:lstStyle>
          <a:p/>
        </p:txBody>
      </p:sp>
      <p:sp>
        <p:nvSpPr>
          <p:cNvPr id="44" name="Shape 44"/>
          <p:cNvSpPr txBox="1"/>
          <p:nvPr>
            <p:ph idx="1" type="body"/>
          </p:nvPr>
        </p:nvSpPr>
        <p:spPr>
          <a:xfrm>
            <a:off x="504000" y="1768680"/>
            <a:ext cx="4426920" cy="2090879"/>
          </a:xfrm>
          <a:prstGeom prst="rect">
            <a:avLst/>
          </a:prstGeom>
          <a:noFill/>
          <a:ln>
            <a:noFill/>
          </a:ln>
        </p:spPr>
        <p:txBody>
          <a:bodyPr anchorCtr="0" anchor="t" bIns="91425" lIns="91425" rIns="91425" tIns="91425"/>
          <a:lstStyle>
            <a:lvl1pPr indent="0" lvl="0" marL="0" marR="0" rtl="0" algn="l">
              <a:spcBef>
                <a:spcPts val="0"/>
              </a:spcBef>
              <a:buNone/>
              <a:defRPr b="0" i="0" sz="1800" u="none" cap="none" strike="noStrike"/>
            </a:lvl1pPr>
            <a:lvl2pPr indent="0" lvl="1" marL="457200" marR="0" rtl="0" algn="l">
              <a:spcBef>
                <a:spcPts val="0"/>
              </a:spcBef>
              <a:buNone/>
              <a:defRPr b="0" i="0" sz="1800" u="none" cap="none" strike="noStrike"/>
            </a:lvl2pPr>
            <a:lvl3pPr indent="0" lvl="2" marL="914400" marR="0" rtl="0" algn="l">
              <a:spcBef>
                <a:spcPts val="0"/>
              </a:spcBef>
              <a:buNone/>
              <a:defRPr b="0" i="0" sz="1800" u="none" cap="none" strike="noStrike"/>
            </a:lvl3pPr>
            <a:lvl4pPr indent="0" lvl="3" marL="1371600" marR="0" rtl="0" algn="l">
              <a:spcBef>
                <a:spcPts val="0"/>
              </a:spcBef>
              <a:buNone/>
              <a:defRPr b="0" i="0" sz="1800" u="none" cap="none" strike="noStrike"/>
            </a:lvl4pPr>
            <a:lvl5pPr indent="0" lvl="4" marL="1828800" marR="0" rtl="0" algn="l">
              <a:spcBef>
                <a:spcPts val="0"/>
              </a:spcBef>
              <a:buNone/>
              <a:defRPr b="0" i="0" sz="1800" u="none" cap="none" strike="noStrike"/>
            </a:lvl5pPr>
            <a:lvl6pPr indent="0" lvl="5" marL="2286000" marR="0" rtl="0" algn="l">
              <a:spcBef>
                <a:spcPts val="0"/>
              </a:spcBef>
              <a:buNone/>
              <a:defRPr b="0" i="0" sz="1800" u="none" cap="none" strike="noStrike"/>
            </a:lvl6pPr>
            <a:lvl7pPr indent="0" lvl="6" marL="2743200" marR="0" rtl="0" algn="l">
              <a:spcBef>
                <a:spcPts val="0"/>
              </a:spcBef>
              <a:buNone/>
              <a:defRPr b="0" i="0" sz="1800" u="none" cap="none" strike="noStrike"/>
            </a:lvl7pPr>
            <a:lvl8pPr indent="0" lvl="7" marL="3200400" marR="0" rtl="0" algn="l">
              <a:spcBef>
                <a:spcPts val="0"/>
              </a:spcBef>
              <a:buNone/>
              <a:defRPr b="0" i="0" sz="1800" u="none" cap="none" strike="noStrike"/>
            </a:lvl8pPr>
            <a:lvl9pPr indent="0" lvl="8" marL="3657600" marR="0" rtl="0" algn="l">
              <a:spcBef>
                <a:spcPts val="0"/>
              </a:spcBef>
              <a:buNone/>
              <a:defRPr b="0" i="0" sz="1800" u="none" cap="none" strike="noStrike"/>
            </a:lvl9pPr>
          </a:lstStyle>
          <a:p/>
        </p:txBody>
      </p:sp>
      <p:sp>
        <p:nvSpPr>
          <p:cNvPr id="45" name="Shape 45"/>
          <p:cNvSpPr txBox="1"/>
          <p:nvPr>
            <p:ph idx="2" type="body"/>
          </p:nvPr>
        </p:nvSpPr>
        <p:spPr>
          <a:xfrm>
            <a:off x="5152680" y="1768680"/>
            <a:ext cx="4426920" cy="2090879"/>
          </a:xfrm>
          <a:prstGeom prst="rect">
            <a:avLst/>
          </a:prstGeom>
          <a:noFill/>
          <a:ln>
            <a:noFill/>
          </a:ln>
        </p:spPr>
        <p:txBody>
          <a:bodyPr anchorCtr="0" anchor="t" bIns="91425" lIns="91425" rIns="91425" tIns="91425"/>
          <a:lstStyle>
            <a:lvl1pPr indent="0" lvl="0" marL="0" marR="0" rtl="0" algn="l">
              <a:spcBef>
                <a:spcPts val="0"/>
              </a:spcBef>
              <a:buNone/>
              <a:defRPr b="0" i="0" sz="1800" u="none" cap="none" strike="noStrike"/>
            </a:lvl1pPr>
            <a:lvl2pPr indent="0" lvl="1" marL="457200" marR="0" rtl="0" algn="l">
              <a:spcBef>
                <a:spcPts val="0"/>
              </a:spcBef>
              <a:buNone/>
              <a:defRPr b="0" i="0" sz="1800" u="none" cap="none" strike="noStrike"/>
            </a:lvl2pPr>
            <a:lvl3pPr indent="0" lvl="2" marL="914400" marR="0" rtl="0" algn="l">
              <a:spcBef>
                <a:spcPts val="0"/>
              </a:spcBef>
              <a:buNone/>
              <a:defRPr b="0" i="0" sz="1800" u="none" cap="none" strike="noStrike"/>
            </a:lvl3pPr>
            <a:lvl4pPr indent="0" lvl="3" marL="1371600" marR="0" rtl="0" algn="l">
              <a:spcBef>
                <a:spcPts val="0"/>
              </a:spcBef>
              <a:buNone/>
              <a:defRPr b="0" i="0" sz="1800" u="none" cap="none" strike="noStrike"/>
            </a:lvl4pPr>
            <a:lvl5pPr indent="0" lvl="4" marL="1828800" marR="0" rtl="0" algn="l">
              <a:spcBef>
                <a:spcPts val="0"/>
              </a:spcBef>
              <a:buNone/>
              <a:defRPr b="0" i="0" sz="1800" u="none" cap="none" strike="noStrike"/>
            </a:lvl5pPr>
            <a:lvl6pPr indent="0" lvl="5" marL="2286000" marR="0" rtl="0" algn="l">
              <a:spcBef>
                <a:spcPts val="0"/>
              </a:spcBef>
              <a:buNone/>
              <a:defRPr b="0" i="0" sz="1800" u="none" cap="none" strike="noStrike"/>
            </a:lvl6pPr>
            <a:lvl7pPr indent="0" lvl="6" marL="2743200" marR="0" rtl="0" algn="l">
              <a:spcBef>
                <a:spcPts val="0"/>
              </a:spcBef>
              <a:buNone/>
              <a:defRPr b="0" i="0" sz="1800" u="none" cap="none" strike="noStrike"/>
            </a:lvl7pPr>
            <a:lvl8pPr indent="0" lvl="7" marL="3200400" marR="0" rtl="0" algn="l">
              <a:spcBef>
                <a:spcPts val="0"/>
              </a:spcBef>
              <a:buNone/>
              <a:defRPr b="0" i="0" sz="1800" u="none" cap="none" strike="noStrike"/>
            </a:lvl8pPr>
            <a:lvl9pPr indent="0" lvl="8" marL="3657600" marR="0" rtl="0" algn="l">
              <a:spcBef>
                <a:spcPts val="0"/>
              </a:spcBef>
              <a:buNone/>
              <a:defRPr b="0" i="0" sz="1800" u="none" cap="none" strike="noStrike"/>
            </a:lvl9pPr>
          </a:lstStyle>
          <a:p/>
        </p:txBody>
      </p:sp>
      <p:sp>
        <p:nvSpPr>
          <p:cNvPr id="46" name="Shape 46"/>
          <p:cNvSpPr txBox="1"/>
          <p:nvPr>
            <p:ph idx="3" type="body"/>
          </p:nvPr>
        </p:nvSpPr>
        <p:spPr>
          <a:xfrm>
            <a:off x="5152680" y="4058639"/>
            <a:ext cx="4426920" cy="2090879"/>
          </a:xfrm>
          <a:prstGeom prst="rect">
            <a:avLst/>
          </a:prstGeom>
          <a:noFill/>
          <a:ln>
            <a:noFill/>
          </a:ln>
        </p:spPr>
        <p:txBody>
          <a:bodyPr anchorCtr="0" anchor="t" bIns="91425" lIns="91425" rIns="91425" tIns="91425"/>
          <a:lstStyle>
            <a:lvl1pPr indent="0" lvl="0" marL="0" marR="0" rtl="0" algn="l">
              <a:spcBef>
                <a:spcPts val="0"/>
              </a:spcBef>
              <a:buNone/>
              <a:defRPr b="0" i="0" sz="1800" u="none" cap="none" strike="noStrike"/>
            </a:lvl1pPr>
            <a:lvl2pPr indent="0" lvl="1" marL="457200" marR="0" rtl="0" algn="l">
              <a:spcBef>
                <a:spcPts val="0"/>
              </a:spcBef>
              <a:buNone/>
              <a:defRPr b="0" i="0" sz="1800" u="none" cap="none" strike="noStrike"/>
            </a:lvl2pPr>
            <a:lvl3pPr indent="0" lvl="2" marL="914400" marR="0" rtl="0" algn="l">
              <a:spcBef>
                <a:spcPts val="0"/>
              </a:spcBef>
              <a:buNone/>
              <a:defRPr b="0" i="0" sz="1800" u="none" cap="none" strike="noStrike"/>
            </a:lvl3pPr>
            <a:lvl4pPr indent="0" lvl="3" marL="1371600" marR="0" rtl="0" algn="l">
              <a:spcBef>
                <a:spcPts val="0"/>
              </a:spcBef>
              <a:buNone/>
              <a:defRPr b="0" i="0" sz="1800" u="none" cap="none" strike="noStrike"/>
            </a:lvl4pPr>
            <a:lvl5pPr indent="0" lvl="4" marL="1828800" marR="0" rtl="0" algn="l">
              <a:spcBef>
                <a:spcPts val="0"/>
              </a:spcBef>
              <a:buNone/>
              <a:defRPr b="0" i="0" sz="1800" u="none" cap="none" strike="noStrike"/>
            </a:lvl5pPr>
            <a:lvl6pPr indent="0" lvl="5" marL="2286000" marR="0" rtl="0" algn="l">
              <a:spcBef>
                <a:spcPts val="0"/>
              </a:spcBef>
              <a:buNone/>
              <a:defRPr b="0" i="0" sz="1800" u="none" cap="none" strike="noStrike"/>
            </a:lvl6pPr>
            <a:lvl7pPr indent="0" lvl="6" marL="2743200" marR="0" rtl="0" algn="l">
              <a:spcBef>
                <a:spcPts val="0"/>
              </a:spcBef>
              <a:buNone/>
              <a:defRPr b="0" i="0" sz="1800" u="none" cap="none" strike="noStrike"/>
            </a:lvl7pPr>
            <a:lvl8pPr indent="0" lvl="7" marL="3200400" marR="0" rtl="0" algn="l">
              <a:spcBef>
                <a:spcPts val="0"/>
              </a:spcBef>
              <a:buNone/>
              <a:defRPr b="0" i="0" sz="1800" u="none" cap="none" strike="noStrike"/>
            </a:lvl8pPr>
            <a:lvl9pPr indent="0" lvl="8" marL="3657600" marR="0" rtl="0" algn="l">
              <a:spcBef>
                <a:spcPts val="0"/>
              </a:spcBef>
              <a:buNone/>
              <a:defRPr b="0" i="0" sz="1800" u="none" cap="none" strike="noStrike"/>
            </a:lvl9pPr>
          </a:lstStyle>
          <a:p/>
        </p:txBody>
      </p:sp>
      <p:sp>
        <p:nvSpPr>
          <p:cNvPr id="47" name="Shape 47"/>
          <p:cNvSpPr txBox="1"/>
          <p:nvPr>
            <p:ph idx="4" type="body"/>
          </p:nvPr>
        </p:nvSpPr>
        <p:spPr>
          <a:xfrm>
            <a:off x="504000" y="4058639"/>
            <a:ext cx="4426920" cy="2090879"/>
          </a:xfrm>
          <a:prstGeom prst="rect">
            <a:avLst/>
          </a:prstGeom>
          <a:noFill/>
          <a:ln>
            <a:noFill/>
          </a:ln>
        </p:spPr>
        <p:txBody>
          <a:bodyPr anchorCtr="0" anchor="t" bIns="91425" lIns="91425" rIns="91425" tIns="91425"/>
          <a:lstStyle>
            <a:lvl1pPr indent="0" lvl="0" marL="0" marR="0" rtl="0" algn="l">
              <a:spcBef>
                <a:spcPts val="0"/>
              </a:spcBef>
              <a:buNone/>
              <a:defRPr b="0" i="0" sz="1800" u="none" cap="none" strike="noStrike"/>
            </a:lvl1pPr>
            <a:lvl2pPr indent="0" lvl="1" marL="457200" marR="0" rtl="0" algn="l">
              <a:spcBef>
                <a:spcPts val="0"/>
              </a:spcBef>
              <a:buNone/>
              <a:defRPr b="0" i="0" sz="1800" u="none" cap="none" strike="noStrike"/>
            </a:lvl2pPr>
            <a:lvl3pPr indent="0" lvl="2" marL="914400" marR="0" rtl="0" algn="l">
              <a:spcBef>
                <a:spcPts val="0"/>
              </a:spcBef>
              <a:buNone/>
              <a:defRPr b="0" i="0" sz="1800" u="none" cap="none" strike="noStrike"/>
            </a:lvl3pPr>
            <a:lvl4pPr indent="0" lvl="3" marL="1371600" marR="0" rtl="0" algn="l">
              <a:spcBef>
                <a:spcPts val="0"/>
              </a:spcBef>
              <a:buNone/>
              <a:defRPr b="0" i="0" sz="1800" u="none" cap="none" strike="noStrike"/>
            </a:lvl4pPr>
            <a:lvl5pPr indent="0" lvl="4" marL="1828800" marR="0" rtl="0" algn="l">
              <a:spcBef>
                <a:spcPts val="0"/>
              </a:spcBef>
              <a:buNone/>
              <a:defRPr b="0" i="0" sz="1800" u="none" cap="none" strike="noStrike"/>
            </a:lvl5pPr>
            <a:lvl6pPr indent="0" lvl="5" marL="2286000" marR="0" rtl="0" algn="l">
              <a:spcBef>
                <a:spcPts val="0"/>
              </a:spcBef>
              <a:buNone/>
              <a:defRPr b="0" i="0" sz="1800" u="none" cap="none" strike="noStrike"/>
            </a:lvl6pPr>
            <a:lvl7pPr indent="0" lvl="6" marL="2743200" marR="0" rtl="0" algn="l">
              <a:spcBef>
                <a:spcPts val="0"/>
              </a:spcBef>
              <a:buNone/>
              <a:defRPr b="0" i="0" sz="1800" u="none" cap="none" strike="noStrike"/>
            </a:lvl7pPr>
            <a:lvl8pPr indent="0" lvl="7" marL="3200400" marR="0" rtl="0" algn="l">
              <a:spcBef>
                <a:spcPts val="0"/>
              </a:spcBef>
              <a:buNone/>
              <a:defRPr b="0" i="0" sz="1800" u="none" cap="none" strike="noStrike"/>
            </a:lvl8pPr>
            <a:lvl9pPr indent="0" lvl="8" marL="3657600" marR="0" rtl="0" algn="l">
              <a:spcBef>
                <a:spcPts val="0"/>
              </a:spcBef>
              <a:buNone/>
              <a:defRPr b="0" i="0" sz="1800" u="none" cap="none" strike="noStrike"/>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6 Content">
    <p:spTree>
      <p:nvGrpSpPr>
        <p:cNvPr id="48" name="Shape 48"/>
        <p:cNvGrpSpPr/>
        <p:nvPr/>
      </p:nvGrpSpPr>
      <p:grpSpPr>
        <a:xfrm>
          <a:off x="0" y="0"/>
          <a:ext cx="0" cy="0"/>
          <a:chOff x="0" y="0"/>
          <a:chExt cx="0" cy="0"/>
        </a:xfrm>
      </p:grpSpPr>
      <p:sp>
        <p:nvSpPr>
          <p:cNvPr id="49" name="Shape 49"/>
          <p:cNvSpPr txBox="1"/>
          <p:nvPr>
            <p:ph type="title"/>
          </p:nvPr>
        </p:nvSpPr>
        <p:spPr>
          <a:xfrm>
            <a:off x="504000" y="301319"/>
            <a:ext cx="9071999" cy="1261799"/>
          </a:xfrm>
          <a:prstGeom prst="rect">
            <a:avLst/>
          </a:prstGeom>
          <a:noFill/>
          <a:ln>
            <a:noFill/>
          </a:ln>
        </p:spPr>
        <p:txBody>
          <a:bodyPr anchorCtr="0" anchor="ctr" bIns="91425" lIns="91425" rIns="91425" tIns="91425"/>
          <a:lstStyle>
            <a:lvl1pPr indent="0" lvl="0" marL="0" marR="0" rtl="0" algn="l">
              <a:spcBef>
                <a:spcPts val="0"/>
              </a:spcBef>
              <a:buNone/>
              <a:defRPr b="0" i="0" sz="1800" u="none" cap="none" strike="noStrike"/>
            </a:lvl1pPr>
            <a:lvl2pPr indent="0" lvl="1" marL="0" marR="0" rtl="0" algn="l">
              <a:spcBef>
                <a:spcPts val="0"/>
              </a:spcBef>
              <a:buNone/>
              <a:defRPr b="0" i="0" sz="1800" u="none" cap="none" strike="noStrike"/>
            </a:lvl2pPr>
            <a:lvl3pPr indent="0" lvl="2" marL="0" marR="0" rtl="0" algn="l">
              <a:spcBef>
                <a:spcPts val="0"/>
              </a:spcBef>
              <a:buNone/>
              <a:defRPr b="0" i="0" sz="1800" u="none" cap="none" strike="noStrike"/>
            </a:lvl3pPr>
            <a:lvl4pPr indent="0" lvl="3" marL="0" marR="0" rtl="0" algn="l">
              <a:spcBef>
                <a:spcPts val="0"/>
              </a:spcBef>
              <a:buNone/>
              <a:defRPr b="0" i="0" sz="1800" u="none" cap="none" strike="noStrike"/>
            </a:lvl4pPr>
            <a:lvl5pPr indent="0" lvl="4" marL="0" marR="0" rtl="0" algn="l">
              <a:spcBef>
                <a:spcPts val="0"/>
              </a:spcBef>
              <a:buNone/>
              <a:defRPr b="0" i="0" sz="1800" u="none" cap="none" strike="noStrike"/>
            </a:lvl5pPr>
            <a:lvl6pPr indent="0" lvl="5" marL="0" marR="0" rtl="0" algn="l">
              <a:spcBef>
                <a:spcPts val="0"/>
              </a:spcBef>
              <a:buNone/>
              <a:defRPr b="0" i="0" sz="1800" u="none" cap="none" strike="noStrike"/>
            </a:lvl6pPr>
            <a:lvl7pPr indent="0" lvl="6" marL="0" marR="0" rtl="0" algn="l">
              <a:spcBef>
                <a:spcPts val="0"/>
              </a:spcBef>
              <a:buNone/>
              <a:defRPr b="0" i="0" sz="1800" u="none" cap="none" strike="noStrike"/>
            </a:lvl7pPr>
            <a:lvl8pPr indent="0" lvl="7" marL="0" marR="0" rtl="0" algn="l">
              <a:spcBef>
                <a:spcPts val="0"/>
              </a:spcBef>
              <a:buNone/>
              <a:defRPr b="0" i="0" sz="1800" u="none" cap="none" strike="noStrike"/>
            </a:lvl8pPr>
            <a:lvl9pPr indent="0" lvl="8" marL="0" marR="0" rtl="0" algn="l">
              <a:spcBef>
                <a:spcPts val="0"/>
              </a:spcBef>
              <a:buNone/>
              <a:defRPr b="0" i="0" sz="1800" u="none" cap="none" strike="noStrike"/>
            </a:lvl9pPr>
          </a:lstStyle>
          <a:p/>
        </p:txBody>
      </p:sp>
      <p:sp>
        <p:nvSpPr>
          <p:cNvPr id="50" name="Shape 50"/>
          <p:cNvSpPr txBox="1"/>
          <p:nvPr>
            <p:ph idx="1" type="body"/>
          </p:nvPr>
        </p:nvSpPr>
        <p:spPr>
          <a:xfrm>
            <a:off x="504000" y="1768680"/>
            <a:ext cx="9071999" cy="4384079"/>
          </a:xfrm>
          <a:prstGeom prst="rect">
            <a:avLst/>
          </a:prstGeom>
          <a:noFill/>
          <a:ln>
            <a:noFill/>
          </a:ln>
        </p:spPr>
        <p:txBody>
          <a:bodyPr anchorCtr="0" anchor="t" bIns="91425" lIns="91425" rIns="91425" tIns="91425"/>
          <a:lstStyle>
            <a:lvl1pPr indent="0" lvl="0" marL="0" marR="0" rtl="0" algn="l">
              <a:spcBef>
                <a:spcPts val="0"/>
              </a:spcBef>
              <a:buNone/>
              <a:defRPr b="0" i="0" sz="1800" u="none" cap="none" strike="noStrike"/>
            </a:lvl1pPr>
            <a:lvl2pPr indent="0" lvl="1" marL="457200" marR="0" rtl="0" algn="l">
              <a:spcBef>
                <a:spcPts val="0"/>
              </a:spcBef>
              <a:buNone/>
              <a:defRPr b="0" i="0" sz="1800" u="none" cap="none" strike="noStrike"/>
            </a:lvl2pPr>
            <a:lvl3pPr indent="0" lvl="2" marL="914400" marR="0" rtl="0" algn="l">
              <a:spcBef>
                <a:spcPts val="0"/>
              </a:spcBef>
              <a:buNone/>
              <a:defRPr b="0" i="0" sz="1800" u="none" cap="none" strike="noStrike"/>
            </a:lvl3pPr>
            <a:lvl4pPr indent="0" lvl="3" marL="1371600" marR="0" rtl="0" algn="l">
              <a:spcBef>
                <a:spcPts val="0"/>
              </a:spcBef>
              <a:buNone/>
              <a:defRPr b="0" i="0" sz="1800" u="none" cap="none" strike="noStrike"/>
            </a:lvl4pPr>
            <a:lvl5pPr indent="0" lvl="4" marL="1828800" marR="0" rtl="0" algn="l">
              <a:spcBef>
                <a:spcPts val="0"/>
              </a:spcBef>
              <a:buNone/>
              <a:defRPr b="0" i="0" sz="1800" u="none" cap="none" strike="noStrike"/>
            </a:lvl5pPr>
            <a:lvl6pPr indent="0" lvl="5" marL="2286000" marR="0" rtl="0" algn="l">
              <a:spcBef>
                <a:spcPts val="0"/>
              </a:spcBef>
              <a:buNone/>
              <a:defRPr b="0" i="0" sz="1800" u="none" cap="none" strike="noStrike"/>
            </a:lvl6pPr>
            <a:lvl7pPr indent="0" lvl="6" marL="2743200" marR="0" rtl="0" algn="l">
              <a:spcBef>
                <a:spcPts val="0"/>
              </a:spcBef>
              <a:buNone/>
              <a:defRPr b="0" i="0" sz="1800" u="none" cap="none" strike="noStrike"/>
            </a:lvl7pPr>
            <a:lvl8pPr indent="0" lvl="7" marL="3200400" marR="0" rtl="0" algn="l">
              <a:spcBef>
                <a:spcPts val="0"/>
              </a:spcBef>
              <a:buNone/>
              <a:defRPr b="0" i="0" sz="1800" u="none" cap="none" strike="noStrike"/>
            </a:lvl8pPr>
            <a:lvl9pPr indent="0" lvl="8" marL="3657600" marR="0" rtl="0" algn="l">
              <a:spcBef>
                <a:spcPts val="0"/>
              </a:spcBef>
              <a:buNone/>
              <a:defRPr b="0" i="0" sz="1800" u="none" cap="none" strike="noStrike"/>
            </a:lvl9pPr>
          </a:lstStyle>
          <a:p/>
        </p:txBody>
      </p:sp>
      <p:sp>
        <p:nvSpPr>
          <p:cNvPr id="51" name="Shape 51"/>
          <p:cNvSpPr txBox="1"/>
          <p:nvPr>
            <p:ph idx="2" type="body"/>
          </p:nvPr>
        </p:nvSpPr>
        <p:spPr>
          <a:xfrm>
            <a:off x="504000" y="1768680"/>
            <a:ext cx="9071999" cy="4384079"/>
          </a:xfrm>
          <a:prstGeom prst="rect">
            <a:avLst/>
          </a:prstGeom>
          <a:noFill/>
          <a:ln>
            <a:noFill/>
          </a:ln>
        </p:spPr>
        <p:txBody>
          <a:bodyPr anchorCtr="0" anchor="t" bIns="91425" lIns="91425" rIns="91425" tIns="91425"/>
          <a:lstStyle>
            <a:lvl1pPr indent="0" lvl="0" marL="0" marR="0" rtl="0" algn="l">
              <a:spcBef>
                <a:spcPts val="0"/>
              </a:spcBef>
              <a:buNone/>
              <a:defRPr b="0" i="0" sz="1800" u="none" cap="none" strike="noStrike"/>
            </a:lvl1pPr>
            <a:lvl2pPr indent="0" lvl="1" marL="457200" marR="0" rtl="0" algn="l">
              <a:spcBef>
                <a:spcPts val="0"/>
              </a:spcBef>
              <a:buNone/>
              <a:defRPr b="0" i="0" sz="1800" u="none" cap="none" strike="noStrike"/>
            </a:lvl2pPr>
            <a:lvl3pPr indent="0" lvl="2" marL="914400" marR="0" rtl="0" algn="l">
              <a:spcBef>
                <a:spcPts val="0"/>
              </a:spcBef>
              <a:buNone/>
              <a:defRPr b="0" i="0" sz="1800" u="none" cap="none" strike="noStrike"/>
            </a:lvl3pPr>
            <a:lvl4pPr indent="0" lvl="3" marL="1371600" marR="0" rtl="0" algn="l">
              <a:spcBef>
                <a:spcPts val="0"/>
              </a:spcBef>
              <a:buNone/>
              <a:defRPr b="0" i="0" sz="1800" u="none" cap="none" strike="noStrike"/>
            </a:lvl4pPr>
            <a:lvl5pPr indent="0" lvl="4" marL="1828800" marR="0" rtl="0" algn="l">
              <a:spcBef>
                <a:spcPts val="0"/>
              </a:spcBef>
              <a:buNone/>
              <a:defRPr b="0" i="0" sz="1800" u="none" cap="none" strike="noStrike"/>
            </a:lvl5pPr>
            <a:lvl6pPr indent="0" lvl="5" marL="2286000" marR="0" rtl="0" algn="l">
              <a:spcBef>
                <a:spcPts val="0"/>
              </a:spcBef>
              <a:buNone/>
              <a:defRPr b="0" i="0" sz="1800" u="none" cap="none" strike="noStrike"/>
            </a:lvl6pPr>
            <a:lvl7pPr indent="0" lvl="6" marL="2743200" marR="0" rtl="0" algn="l">
              <a:spcBef>
                <a:spcPts val="0"/>
              </a:spcBef>
              <a:buNone/>
              <a:defRPr b="0" i="0" sz="1800" u="none" cap="none" strike="noStrike"/>
            </a:lvl7pPr>
            <a:lvl8pPr indent="0" lvl="7" marL="3200400" marR="0" rtl="0" algn="l">
              <a:spcBef>
                <a:spcPts val="0"/>
              </a:spcBef>
              <a:buNone/>
              <a:defRPr b="0" i="0" sz="1800" u="none" cap="none" strike="noStrike"/>
            </a:lvl8pPr>
            <a:lvl9pPr indent="0" lvl="8" marL="3657600" marR="0" rtl="0" algn="l">
              <a:spcBef>
                <a:spcPts val="0"/>
              </a:spcBef>
              <a:buNone/>
              <a:defRPr b="0" i="0" sz="1800" u="none" cap="none" strike="noStrike"/>
            </a:lvl9pPr>
          </a:lstStyle>
          <a:p/>
        </p:txBody>
      </p:sp>
      <p:pic>
        <p:nvPicPr>
          <p:cNvPr id="52" name="Shape 52"/>
          <p:cNvPicPr preferRelativeResize="0"/>
          <p:nvPr/>
        </p:nvPicPr>
        <p:blipFill rotWithShape="1">
          <a:blip r:embed="rId2">
            <a:alphaModFix/>
          </a:blip>
          <a:srcRect b="0" l="0" r="0" t="0"/>
          <a:stretch/>
        </p:blipFill>
        <p:spPr>
          <a:xfrm>
            <a:off x="2292480" y="1768680"/>
            <a:ext cx="5494680" cy="4384079"/>
          </a:xfrm>
          <a:prstGeom prst="rect">
            <a:avLst/>
          </a:prstGeom>
          <a:noFill/>
          <a:ln>
            <a:noFill/>
          </a:ln>
        </p:spPr>
      </p:pic>
      <p:pic>
        <p:nvPicPr>
          <p:cNvPr id="53" name="Shape 53"/>
          <p:cNvPicPr preferRelativeResize="0"/>
          <p:nvPr/>
        </p:nvPicPr>
        <p:blipFill rotWithShape="1">
          <a:blip r:embed="rId2">
            <a:alphaModFix/>
          </a:blip>
          <a:srcRect b="0" l="0" r="0" t="0"/>
          <a:stretch/>
        </p:blipFill>
        <p:spPr>
          <a:xfrm>
            <a:off x="2292480" y="1768680"/>
            <a:ext cx="5494680" cy="4384079"/>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Slide">
    <p:spTree>
      <p:nvGrpSpPr>
        <p:cNvPr id="9" name="Shape 9"/>
        <p:cNvGrpSpPr/>
        <p:nvPr/>
      </p:nvGrpSpPr>
      <p:grpSpPr>
        <a:xfrm>
          <a:off x="0" y="0"/>
          <a:ext cx="0" cy="0"/>
          <a:chOff x="0" y="0"/>
          <a:chExt cx="0" cy="0"/>
        </a:xfrm>
      </p:grpSpPr>
      <p:sp>
        <p:nvSpPr>
          <p:cNvPr id="10" name="Shape 10"/>
          <p:cNvSpPr txBox="1"/>
          <p:nvPr>
            <p:ph type="title"/>
          </p:nvPr>
        </p:nvSpPr>
        <p:spPr>
          <a:xfrm>
            <a:off x="504000" y="301319"/>
            <a:ext cx="9071999" cy="1261799"/>
          </a:xfrm>
          <a:prstGeom prst="rect">
            <a:avLst/>
          </a:prstGeom>
          <a:noFill/>
          <a:ln>
            <a:noFill/>
          </a:ln>
        </p:spPr>
        <p:txBody>
          <a:bodyPr anchorCtr="0" anchor="ctr" bIns="91425" lIns="91425" rIns="91425" tIns="91425"/>
          <a:lstStyle>
            <a:lvl1pPr indent="0" lvl="0" marL="0" marR="0" rtl="0" algn="l">
              <a:spcBef>
                <a:spcPts val="0"/>
              </a:spcBef>
              <a:buNone/>
              <a:defRPr b="0" i="0" sz="1800" u="none" cap="none" strike="noStrike"/>
            </a:lvl1pPr>
            <a:lvl2pPr indent="0" lvl="1" marL="0" marR="0" rtl="0" algn="l">
              <a:spcBef>
                <a:spcPts val="0"/>
              </a:spcBef>
              <a:buNone/>
              <a:defRPr b="0" i="0" sz="1800" u="none" cap="none" strike="noStrike"/>
            </a:lvl2pPr>
            <a:lvl3pPr indent="0" lvl="2" marL="0" marR="0" rtl="0" algn="l">
              <a:spcBef>
                <a:spcPts val="0"/>
              </a:spcBef>
              <a:buNone/>
              <a:defRPr b="0" i="0" sz="1800" u="none" cap="none" strike="noStrike"/>
            </a:lvl3pPr>
            <a:lvl4pPr indent="0" lvl="3" marL="0" marR="0" rtl="0" algn="l">
              <a:spcBef>
                <a:spcPts val="0"/>
              </a:spcBef>
              <a:buNone/>
              <a:defRPr b="0" i="0" sz="1800" u="none" cap="none" strike="noStrike"/>
            </a:lvl4pPr>
            <a:lvl5pPr indent="0" lvl="4" marL="0" marR="0" rtl="0" algn="l">
              <a:spcBef>
                <a:spcPts val="0"/>
              </a:spcBef>
              <a:buNone/>
              <a:defRPr b="0" i="0" sz="1800" u="none" cap="none" strike="noStrike"/>
            </a:lvl5pPr>
            <a:lvl6pPr indent="0" lvl="5" marL="0" marR="0" rtl="0" algn="l">
              <a:spcBef>
                <a:spcPts val="0"/>
              </a:spcBef>
              <a:buNone/>
              <a:defRPr b="0" i="0" sz="1800" u="none" cap="none" strike="noStrike"/>
            </a:lvl6pPr>
            <a:lvl7pPr indent="0" lvl="6" marL="0" marR="0" rtl="0" algn="l">
              <a:spcBef>
                <a:spcPts val="0"/>
              </a:spcBef>
              <a:buNone/>
              <a:defRPr b="0" i="0" sz="1800" u="none" cap="none" strike="noStrike"/>
            </a:lvl7pPr>
            <a:lvl8pPr indent="0" lvl="7" marL="0" marR="0" rtl="0" algn="l">
              <a:spcBef>
                <a:spcPts val="0"/>
              </a:spcBef>
              <a:buNone/>
              <a:defRPr b="0" i="0" sz="1800" u="none" cap="none" strike="noStrike"/>
            </a:lvl8pPr>
            <a:lvl9pPr indent="0" lvl="8" marL="0" marR="0" rtl="0" algn="l">
              <a:spcBef>
                <a:spcPts val="0"/>
              </a:spcBef>
              <a:buNone/>
              <a:defRPr b="0" i="0" sz="1800" u="none" cap="none" strike="noStrike"/>
            </a:lvl9pPr>
          </a:lstStyle>
          <a:p/>
        </p:txBody>
      </p:sp>
      <p:sp>
        <p:nvSpPr>
          <p:cNvPr id="11" name="Shape 11"/>
          <p:cNvSpPr txBox="1"/>
          <p:nvPr>
            <p:ph idx="1" type="subTitle"/>
          </p:nvPr>
        </p:nvSpPr>
        <p:spPr>
          <a:xfrm>
            <a:off x="504000" y="1768680"/>
            <a:ext cx="9071999" cy="4384079"/>
          </a:xfrm>
          <a:prstGeom prst="rect">
            <a:avLst/>
          </a:prstGeom>
          <a:noFill/>
          <a:ln>
            <a:noFill/>
          </a:ln>
        </p:spPr>
        <p:txBody>
          <a:bodyPr anchorCtr="0" anchor="ctr" bIns="91425" lIns="91425" rIns="91425" tIns="91425"/>
          <a:lstStyle>
            <a:lvl1pPr indent="0" lvl="0" marL="0" marR="0" rtl="0" algn="l">
              <a:spcBef>
                <a:spcPts val="0"/>
              </a:spcBef>
              <a:buNone/>
              <a:defRPr b="0" i="0" sz="1800" u="none" cap="none" strike="noStrike"/>
            </a:lvl1pPr>
            <a:lvl2pPr indent="0" lvl="1" marL="457200" marR="0" rtl="0" algn="l">
              <a:spcBef>
                <a:spcPts val="0"/>
              </a:spcBef>
              <a:buNone/>
              <a:defRPr b="0" i="0" sz="1800" u="none" cap="none" strike="noStrike"/>
            </a:lvl2pPr>
            <a:lvl3pPr indent="0" lvl="2" marL="914400" marR="0" rtl="0" algn="l">
              <a:spcBef>
                <a:spcPts val="0"/>
              </a:spcBef>
              <a:buNone/>
              <a:defRPr b="0" i="0" sz="1800" u="none" cap="none" strike="noStrike"/>
            </a:lvl3pPr>
            <a:lvl4pPr indent="0" lvl="3" marL="1371600" marR="0" rtl="0" algn="l">
              <a:spcBef>
                <a:spcPts val="0"/>
              </a:spcBef>
              <a:buNone/>
              <a:defRPr b="0" i="0" sz="1800" u="none" cap="none" strike="noStrike"/>
            </a:lvl4pPr>
            <a:lvl5pPr indent="0" lvl="4" marL="1828800" marR="0" rtl="0" algn="l">
              <a:spcBef>
                <a:spcPts val="0"/>
              </a:spcBef>
              <a:buNone/>
              <a:defRPr b="0" i="0" sz="1800" u="none" cap="none" strike="noStrike"/>
            </a:lvl5pPr>
            <a:lvl6pPr indent="0" lvl="5" marL="2286000" marR="0" rtl="0" algn="l">
              <a:spcBef>
                <a:spcPts val="0"/>
              </a:spcBef>
              <a:buNone/>
              <a:defRPr b="0" i="0" sz="1800" u="none" cap="none" strike="noStrike"/>
            </a:lvl6pPr>
            <a:lvl7pPr indent="0" lvl="6" marL="2743200" marR="0" rtl="0" algn="l">
              <a:spcBef>
                <a:spcPts val="0"/>
              </a:spcBef>
              <a:buNone/>
              <a:defRPr b="0" i="0" sz="1800" u="none" cap="none" strike="noStrike"/>
            </a:lvl7pPr>
            <a:lvl8pPr indent="0" lvl="7" marL="3200400" marR="0" rtl="0" algn="l">
              <a:spcBef>
                <a:spcPts val="0"/>
              </a:spcBef>
              <a:buNone/>
              <a:defRPr b="0" i="0" sz="1800" u="none" cap="none" strike="noStrike"/>
            </a:lvl8pPr>
            <a:lvl9pPr indent="0" lvl="8" marL="3657600" marR="0" rtl="0" algn="l">
              <a:spcBef>
                <a:spcPts val="0"/>
              </a:spcBef>
              <a:buNone/>
              <a:defRPr b="0" i="0" sz="1800" u="none" cap="none" strike="noStrike"/>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Content">
    <p:spTree>
      <p:nvGrpSpPr>
        <p:cNvPr id="12" name="Shape 12"/>
        <p:cNvGrpSpPr/>
        <p:nvPr/>
      </p:nvGrpSpPr>
      <p:grpSpPr>
        <a:xfrm>
          <a:off x="0" y="0"/>
          <a:ext cx="0" cy="0"/>
          <a:chOff x="0" y="0"/>
          <a:chExt cx="0" cy="0"/>
        </a:xfrm>
      </p:grpSpPr>
      <p:sp>
        <p:nvSpPr>
          <p:cNvPr id="13" name="Shape 13"/>
          <p:cNvSpPr txBox="1"/>
          <p:nvPr>
            <p:ph type="title"/>
          </p:nvPr>
        </p:nvSpPr>
        <p:spPr>
          <a:xfrm>
            <a:off x="504000" y="301319"/>
            <a:ext cx="9071999" cy="1261799"/>
          </a:xfrm>
          <a:prstGeom prst="rect">
            <a:avLst/>
          </a:prstGeom>
          <a:noFill/>
          <a:ln>
            <a:noFill/>
          </a:ln>
        </p:spPr>
        <p:txBody>
          <a:bodyPr anchorCtr="0" anchor="ctr" bIns="91425" lIns="91425" rIns="91425" tIns="91425"/>
          <a:lstStyle>
            <a:lvl1pPr indent="0" lvl="0" marL="0" marR="0" rtl="0" algn="l">
              <a:spcBef>
                <a:spcPts val="0"/>
              </a:spcBef>
              <a:buNone/>
              <a:defRPr b="0" i="0" sz="1800" u="none" cap="none" strike="noStrike"/>
            </a:lvl1pPr>
            <a:lvl2pPr indent="0" lvl="1" marL="0" marR="0" rtl="0" algn="l">
              <a:spcBef>
                <a:spcPts val="0"/>
              </a:spcBef>
              <a:buNone/>
              <a:defRPr b="0" i="0" sz="1800" u="none" cap="none" strike="noStrike"/>
            </a:lvl2pPr>
            <a:lvl3pPr indent="0" lvl="2" marL="0" marR="0" rtl="0" algn="l">
              <a:spcBef>
                <a:spcPts val="0"/>
              </a:spcBef>
              <a:buNone/>
              <a:defRPr b="0" i="0" sz="1800" u="none" cap="none" strike="noStrike"/>
            </a:lvl3pPr>
            <a:lvl4pPr indent="0" lvl="3" marL="0" marR="0" rtl="0" algn="l">
              <a:spcBef>
                <a:spcPts val="0"/>
              </a:spcBef>
              <a:buNone/>
              <a:defRPr b="0" i="0" sz="1800" u="none" cap="none" strike="noStrike"/>
            </a:lvl4pPr>
            <a:lvl5pPr indent="0" lvl="4" marL="0" marR="0" rtl="0" algn="l">
              <a:spcBef>
                <a:spcPts val="0"/>
              </a:spcBef>
              <a:buNone/>
              <a:defRPr b="0" i="0" sz="1800" u="none" cap="none" strike="noStrike"/>
            </a:lvl5pPr>
            <a:lvl6pPr indent="0" lvl="5" marL="0" marR="0" rtl="0" algn="l">
              <a:spcBef>
                <a:spcPts val="0"/>
              </a:spcBef>
              <a:buNone/>
              <a:defRPr b="0" i="0" sz="1800" u="none" cap="none" strike="noStrike"/>
            </a:lvl6pPr>
            <a:lvl7pPr indent="0" lvl="6" marL="0" marR="0" rtl="0" algn="l">
              <a:spcBef>
                <a:spcPts val="0"/>
              </a:spcBef>
              <a:buNone/>
              <a:defRPr b="0" i="0" sz="1800" u="none" cap="none" strike="noStrike"/>
            </a:lvl7pPr>
            <a:lvl8pPr indent="0" lvl="7" marL="0" marR="0" rtl="0" algn="l">
              <a:spcBef>
                <a:spcPts val="0"/>
              </a:spcBef>
              <a:buNone/>
              <a:defRPr b="0" i="0" sz="1800" u="none" cap="none" strike="noStrike"/>
            </a:lvl8pPr>
            <a:lvl9pPr indent="0" lvl="8" marL="0" marR="0" rtl="0" algn="l">
              <a:spcBef>
                <a:spcPts val="0"/>
              </a:spcBef>
              <a:buNone/>
              <a:defRPr b="0" i="0" sz="1800" u="none" cap="none" strike="noStrike"/>
            </a:lvl9pPr>
          </a:lstStyle>
          <a:p/>
        </p:txBody>
      </p:sp>
      <p:sp>
        <p:nvSpPr>
          <p:cNvPr id="14" name="Shape 14"/>
          <p:cNvSpPr txBox="1"/>
          <p:nvPr>
            <p:ph idx="1" type="body"/>
          </p:nvPr>
        </p:nvSpPr>
        <p:spPr>
          <a:xfrm>
            <a:off x="504000" y="1768680"/>
            <a:ext cx="9071999" cy="4384079"/>
          </a:xfrm>
          <a:prstGeom prst="rect">
            <a:avLst/>
          </a:prstGeom>
          <a:noFill/>
          <a:ln>
            <a:noFill/>
          </a:ln>
        </p:spPr>
        <p:txBody>
          <a:bodyPr anchorCtr="0" anchor="t" bIns="91425" lIns="91425" rIns="91425" tIns="91425"/>
          <a:lstStyle>
            <a:lvl1pPr indent="0" lvl="0" marL="0" marR="0" rtl="0" algn="l">
              <a:spcBef>
                <a:spcPts val="0"/>
              </a:spcBef>
              <a:buNone/>
              <a:defRPr b="0" i="0" sz="1800" u="none" cap="none" strike="noStrike"/>
            </a:lvl1pPr>
            <a:lvl2pPr indent="0" lvl="1" marL="457200" marR="0" rtl="0" algn="l">
              <a:spcBef>
                <a:spcPts val="0"/>
              </a:spcBef>
              <a:buNone/>
              <a:defRPr b="0" i="0" sz="1800" u="none" cap="none" strike="noStrike"/>
            </a:lvl2pPr>
            <a:lvl3pPr indent="0" lvl="2" marL="914400" marR="0" rtl="0" algn="l">
              <a:spcBef>
                <a:spcPts val="0"/>
              </a:spcBef>
              <a:buNone/>
              <a:defRPr b="0" i="0" sz="1800" u="none" cap="none" strike="noStrike"/>
            </a:lvl3pPr>
            <a:lvl4pPr indent="0" lvl="3" marL="1371600" marR="0" rtl="0" algn="l">
              <a:spcBef>
                <a:spcPts val="0"/>
              </a:spcBef>
              <a:buNone/>
              <a:defRPr b="0" i="0" sz="1800" u="none" cap="none" strike="noStrike"/>
            </a:lvl4pPr>
            <a:lvl5pPr indent="0" lvl="4" marL="1828800" marR="0" rtl="0" algn="l">
              <a:spcBef>
                <a:spcPts val="0"/>
              </a:spcBef>
              <a:buNone/>
              <a:defRPr b="0" i="0" sz="1800" u="none" cap="none" strike="noStrike"/>
            </a:lvl5pPr>
            <a:lvl6pPr indent="0" lvl="5" marL="2286000" marR="0" rtl="0" algn="l">
              <a:spcBef>
                <a:spcPts val="0"/>
              </a:spcBef>
              <a:buNone/>
              <a:defRPr b="0" i="0" sz="1800" u="none" cap="none" strike="noStrike"/>
            </a:lvl6pPr>
            <a:lvl7pPr indent="0" lvl="6" marL="2743200" marR="0" rtl="0" algn="l">
              <a:spcBef>
                <a:spcPts val="0"/>
              </a:spcBef>
              <a:buNone/>
              <a:defRPr b="0" i="0" sz="1800" u="none" cap="none" strike="noStrike"/>
            </a:lvl7pPr>
            <a:lvl8pPr indent="0" lvl="7" marL="3200400" marR="0" rtl="0" algn="l">
              <a:spcBef>
                <a:spcPts val="0"/>
              </a:spcBef>
              <a:buNone/>
              <a:defRPr b="0" i="0" sz="1800" u="none" cap="none" strike="noStrike"/>
            </a:lvl8pPr>
            <a:lvl9pPr indent="0" lvl="8" marL="3657600" marR="0" rtl="0" algn="l">
              <a:spcBef>
                <a:spcPts val="0"/>
              </a:spcBef>
              <a:buNone/>
              <a:defRPr b="0" i="0" sz="1800" u="none" cap="none" strike="noStrike"/>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itle, 2 Content">
    <p:spTree>
      <p:nvGrpSpPr>
        <p:cNvPr id="15" name="Shape 15"/>
        <p:cNvGrpSpPr/>
        <p:nvPr/>
      </p:nvGrpSpPr>
      <p:grpSpPr>
        <a:xfrm>
          <a:off x="0" y="0"/>
          <a:ext cx="0" cy="0"/>
          <a:chOff x="0" y="0"/>
          <a:chExt cx="0" cy="0"/>
        </a:xfrm>
      </p:grpSpPr>
      <p:sp>
        <p:nvSpPr>
          <p:cNvPr id="16" name="Shape 16"/>
          <p:cNvSpPr txBox="1"/>
          <p:nvPr>
            <p:ph type="title"/>
          </p:nvPr>
        </p:nvSpPr>
        <p:spPr>
          <a:xfrm>
            <a:off x="504000" y="301319"/>
            <a:ext cx="9071999" cy="1261799"/>
          </a:xfrm>
          <a:prstGeom prst="rect">
            <a:avLst/>
          </a:prstGeom>
          <a:noFill/>
          <a:ln>
            <a:noFill/>
          </a:ln>
        </p:spPr>
        <p:txBody>
          <a:bodyPr anchorCtr="0" anchor="ctr" bIns="91425" lIns="91425" rIns="91425" tIns="91425"/>
          <a:lstStyle>
            <a:lvl1pPr indent="0" lvl="0" marL="0" marR="0" rtl="0" algn="l">
              <a:spcBef>
                <a:spcPts val="0"/>
              </a:spcBef>
              <a:buNone/>
              <a:defRPr b="0" i="0" sz="1800" u="none" cap="none" strike="noStrike"/>
            </a:lvl1pPr>
            <a:lvl2pPr indent="0" lvl="1" marL="0" marR="0" rtl="0" algn="l">
              <a:spcBef>
                <a:spcPts val="0"/>
              </a:spcBef>
              <a:buNone/>
              <a:defRPr b="0" i="0" sz="1800" u="none" cap="none" strike="noStrike"/>
            </a:lvl2pPr>
            <a:lvl3pPr indent="0" lvl="2" marL="0" marR="0" rtl="0" algn="l">
              <a:spcBef>
                <a:spcPts val="0"/>
              </a:spcBef>
              <a:buNone/>
              <a:defRPr b="0" i="0" sz="1800" u="none" cap="none" strike="noStrike"/>
            </a:lvl3pPr>
            <a:lvl4pPr indent="0" lvl="3" marL="0" marR="0" rtl="0" algn="l">
              <a:spcBef>
                <a:spcPts val="0"/>
              </a:spcBef>
              <a:buNone/>
              <a:defRPr b="0" i="0" sz="1800" u="none" cap="none" strike="noStrike"/>
            </a:lvl4pPr>
            <a:lvl5pPr indent="0" lvl="4" marL="0" marR="0" rtl="0" algn="l">
              <a:spcBef>
                <a:spcPts val="0"/>
              </a:spcBef>
              <a:buNone/>
              <a:defRPr b="0" i="0" sz="1800" u="none" cap="none" strike="noStrike"/>
            </a:lvl5pPr>
            <a:lvl6pPr indent="0" lvl="5" marL="0" marR="0" rtl="0" algn="l">
              <a:spcBef>
                <a:spcPts val="0"/>
              </a:spcBef>
              <a:buNone/>
              <a:defRPr b="0" i="0" sz="1800" u="none" cap="none" strike="noStrike"/>
            </a:lvl6pPr>
            <a:lvl7pPr indent="0" lvl="6" marL="0" marR="0" rtl="0" algn="l">
              <a:spcBef>
                <a:spcPts val="0"/>
              </a:spcBef>
              <a:buNone/>
              <a:defRPr b="0" i="0" sz="1800" u="none" cap="none" strike="noStrike"/>
            </a:lvl7pPr>
            <a:lvl8pPr indent="0" lvl="7" marL="0" marR="0" rtl="0" algn="l">
              <a:spcBef>
                <a:spcPts val="0"/>
              </a:spcBef>
              <a:buNone/>
              <a:defRPr b="0" i="0" sz="1800" u="none" cap="none" strike="noStrike"/>
            </a:lvl8pPr>
            <a:lvl9pPr indent="0" lvl="8" marL="0" marR="0" rtl="0" algn="l">
              <a:spcBef>
                <a:spcPts val="0"/>
              </a:spcBef>
              <a:buNone/>
              <a:defRPr b="0" i="0" sz="1800" u="none" cap="none" strike="noStrike"/>
            </a:lvl9pPr>
          </a:lstStyle>
          <a:p/>
        </p:txBody>
      </p:sp>
      <p:sp>
        <p:nvSpPr>
          <p:cNvPr id="17" name="Shape 17"/>
          <p:cNvSpPr txBox="1"/>
          <p:nvPr>
            <p:ph idx="1" type="body"/>
          </p:nvPr>
        </p:nvSpPr>
        <p:spPr>
          <a:xfrm>
            <a:off x="504000" y="1768680"/>
            <a:ext cx="4426920" cy="4384079"/>
          </a:xfrm>
          <a:prstGeom prst="rect">
            <a:avLst/>
          </a:prstGeom>
          <a:noFill/>
          <a:ln>
            <a:noFill/>
          </a:ln>
        </p:spPr>
        <p:txBody>
          <a:bodyPr anchorCtr="0" anchor="t" bIns="91425" lIns="91425" rIns="91425" tIns="91425"/>
          <a:lstStyle>
            <a:lvl1pPr indent="0" lvl="0" marL="0" marR="0" rtl="0" algn="l">
              <a:spcBef>
                <a:spcPts val="0"/>
              </a:spcBef>
              <a:buNone/>
              <a:defRPr b="0" i="0" sz="1800" u="none" cap="none" strike="noStrike"/>
            </a:lvl1pPr>
            <a:lvl2pPr indent="0" lvl="1" marL="457200" marR="0" rtl="0" algn="l">
              <a:spcBef>
                <a:spcPts val="0"/>
              </a:spcBef>
              <a:buNone/>
              <a:defRPr b="0" i="0" sz="1800" u="none" cap="none" strike="noStrike"/>
            </a:lvl2pPr>
            <a:lvl3pPr indent="0" lvl="2" marL="914400" marR="0" rtl="0" algn="l">
              <a:spcBef>
                <a:spcPts val="0"/>
              </a:spcBef>
              <a:buNone/>
              <a:defRPr b="0" i="0" sz="1800" u="none" cap="none" strike="noStrike"/>
            </a:lvl3pPr>
            <a:lvl4pPr indent="0" lvl="3" marL="1371600" marR="0" rtl="0" algn="l">
              <a:spcBef>
                <a:spcPts val="0"/>
              </a:spcBef>
              <a:buNone/>
              <a:defRPr b="0" i="0" sz="1800" u="none" cap="none" strike="noStrike"/>
            </a:lvl4pPr>
            <a:lvl5pPr indent="0" lvl="4" marL="1828800" marR="0" rtl="0" algn="l">
              <a:spcBef>
                <a:spcPts val="0"/>
              </a:spcBef>
              <a:buNone/>
              <a:defRPr b="0" i="0" sz="1800" u="none" cap="none" strike="noStrike"/>
            </a:lvl5pPr>
            <a:lvl6pPr indent="0" lvl="5" marL="2286000" marR="0" rtl="0" algn="l">
              <a:spcBef>
                <a:spcPts val="0"/>
              </a:spcBef>
              <a:buNone/>
              <a:defRPr b="0" i="0" sz="1800" u="none" cap="none" strike="noStrike"/>
            </a:lvl6pPr>
            <a:lvl7pPr indent="0" lvl="6" marL="2743200" marR="0" rtl="0" algn="l">
              <a:spcBef>
                <a:spcPts val="0"/>
              </a:spcBef>
              <a:buNone/>
              <a:defRPr b="0" i="0" sz="1800" u="none" cap="none" strike="noStrike"/>
            </a:lvl7pPr>
            <a:lvl8pPr indent="0" lvl="7" marL="3200400" marR="0" rtl="0" algn="l">
              <a:spcBef>
                <a:spcPts val="0"/>
              </a:spcBef>
              <a:buNone/>
              <a:defRPr b="0" i="0" sz="1800" u="none" cap="none" strike="noStrike"/>
            </a:lvl8pPr>
            <a:lvl9pPr indent="0" lvl="8" marL="3657600" marR="0" rtl="0" algn="l">
              <a:spcBef>
                <a:spcPts val="0"/>
              </a:spcBef>
              <a:buNone/>
              <a:defRPr b="0" i="0" sz="1800" u="none" cap="none" strike="noStrike"/>
            </a:lvl9pPr>
          </a:lstStyle>
          <a:p/>
        </p:txBody>
      </p:sp>
      <p:sp>
        <p:nvSpPr>
          <p:cNvPr id="18" name="Shape 18"/>
          <p:cNvSpPr txBox="1"/>
          <p:nvPr>
            <p:ph idx="2" type="body"/>
          </p:nvPr>
        </p:nvSpPr>
        <p:spPr>
          <a:xfrm>
            <a:off x="5152680" y="1768680"/>
            <a:ext cx="4426920" cy="4384079"/>
          </a:xfrm>
          <a:prstGeom prst="rect">
            <a:avLst/>
          </a:prstGeom>
          <a:noFill/>
          <a:ln>
            <a:noFill/>
          </a:ln>
        </p:spPr>
        <p:txBody>
          <a:bodyPr anchorCtr="0" anchor="t" bIns="91425" lIns="91425" rIns="91425" tIns="91425"/>
          <a:lstStyle>
            <a:lvl1pPr indent="0" lvl="0" marL="0" marR="0" rtl="0" algn="l">
              <a:spcBef>
                <a:spcPts val="0"/>
              </a:spcBef>
              <a:buNone/>
              <a:defRPr b="0" i="0" sz="1800" u="none" cap="none" strike="noStrike"/>
            </a:lvl1pPr>
            <a:lvl2pPr indent="0" lvl="1" marL="457200" marR="0" rtl="0" algn="l">
              <a:spcBef>
                <a:spcPts val="0"/>
              </a:spcBef>
              <a:buNone/>
              <a:defRPr b="0" i="0" sz="1800" u="none" cap="none" strike="noStrike"/>
            </a:lvl2pPr>
            <a:lvl3pPr indent="0" lvl="2" marL="914400" marR="0" rtl="0" algn="l">
              <a:spcBef>
                <a:spcPts val="0"/>
              </a:spcBef>
              <a:buNone/>
              <a:defRPr b="0" i="0" sz="1800" u="none" cap="none" strike="noStrike"/>
            </a:lvl3pPr>
            <a:lvl4pPr indent="0" lvl="3" marL="1371600" marR="0" rtl="0" algn="l">
              <a:spcBef>
                <a:spcPts val="0"/>
              </a:spcBef>
              <a:buNone/>
              <a:defRPr b="0" i="0" sz="1800" u="none" cap="none" strike="noStrike"/>
            </a:lvl4pPr>
            <a:lvl5pPr indent="0" lvl="4" marL="1828800" marR="0" rtl="0" algn="l">
              <a:spcBef>
                <a:spcPts val="0"/>
              </a:spcBef>
              <a:buNone/>
              <a:defRPr b="0" i="0" sz="1800" u="none" cap="none" strike="noStrike"/>
            </a:lvl5pPr>
            <a:lvl6pPr indent="0" lvl="5" marL="2286000" marR="0" rtl="0" algn="l">
              <a:spcBef>
                <a:spcPts val="0"/>
              </a:spcBef>
              <a:buNone/>
              <a:defRPr b="0" i="0" sz="1800" u="none" cap="none" strike="noStrike"/>
            </a:lvl6pPr>
            <a:lvl7pPr indent="0" lvl="6" marL="2743200" marR="0" rtl="0" algn="l">
              <a:spcBef>
                <a:spcPts val="0"/>
              </a:spcBef>
              <a:buNone/>
              <a:defRPr b="0" i="0" sz="1800" u="none" cap="none" strike="noStrike"/>
            </a:lvl7pPr>
            <a:lvl8pPr indent="0" lvl="7" marL="3200400" marR="0" rtl="0" algn="l">
              <a:spcBef>
                <a:spcPts val="0"/>
              </a:spcBef>
              <a:buNone/>
              <a:defRPr b="0" i="0" sz="1800" u="none" cap="none" strike="noStrike"/>
            </a:lvl8pPr>
            <a:lvl9pPr indent="0" lvl="8" marL="3657600" marR="0" rtl="0" algn="l">
              <a:spcBef>
                <a:spcPts val="0"/>
              </a:spcBef>
              <a:buNone/>
              <a:defRPr b="0" i="0" sz="1800" u="none" cap="none" strike="noStrike"/>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9" name="Shape 19"/>
        <p:cNvGrpSpPr/>
        <p:nvPr/>
      </p:nvGrpSpPr>
      <p:grpSpPr>
        <a:xfrm>
          <a:off x="0" y="0"/>
          <a:ext cx="0" cy="0"/>
          <a:chOff x="0" y="0"/>
          <a:chExt cx="0" cy="0"/>
        </a:xfrm>
      </p:grpSpPr>
      <p:sp>
        <p:nvSpPr>
          <p:cNvPr id="20" name="Shape 20"/>
          <p:cNvSpPr txBox="1"/>
          <p:nvPr>
            <p:ph type="title"/>
          </p:nvPr>
        </p:nvSpPr>
        <p:spPr>
          <a:xfrm>
            <a:off x="504000" y="301319"/>
            <a:ext cx="9071999" cy="1261799"/>
          </a:xfrm>
          <a:prstGeom prst="rect">
            <a:avLst/>
          </a:prstGeom>
          <a:noFill/>
          <a:ln>
            <a:noFill/>
          </a:ln>
        </p:spPr>
        <p:txBody>
          <a:bodyPr anchorCtr="0" anchor="ctr" bIns="91425" lIns="91425" rIns="91425" tIns="91425"/>
          <a:lstStyle>
            <a:lvl1pPr indent="0" lvl="0" marL="0" marR="0" rtl="0" algn="l">
              <a:spcBef>
                <a:spcPts val="0"/>
              </a:spcBef>
              <a:buNone/>
              <a:defRPr b="0" i="0" sz="1800" u="none" cap="none" strike="noStrike"/>
            </a:lvl1pPr>
            <a:lvl2pPr indent="0" lvl="1" marL="0" marR="0" rtl="0" algn="l">
              <a:spcBef>
                <a:spcPts val="0"/>
              </a:spcBef>
              <a:buNone/>
              <a:defRPr b="0" i="0" sz="1800" u="none" cap="none" strike="noStrike"/>
            </a:lvl2pPr>
            <a:lvl3pPr indent="0" lvl="2" marL="0" marR="0" rtl="0" algn="l">
              <a:spcBef>
                <a:spcPts val="0"/>
              </a:spcBef>
              <a:buNone/>
              <a:defRPr b="0" i="0" sz="1800" u="none" cap="none" strike="noStrike"/>
            </a:lvl3pPr>
            <a:lvl4pPr indent="0" lvl="3" marL="0" marR="0" rtl="0" algn="l">
              <a:spcBef>
                <a:spcPts val="0"/>
              </a:spcBef>
              <a:buNone/>
              <a:defRPr b="0" i="0" sz="1800" u="none" cap="none" strike="noStrike"/>
            </a:lvl4pPr>
            <a:lvl5pPr indent="0" lvl="4" marL="0" marR="0" rtl="0" algn="l">
              <a:spcBef>
                <a:spcPts val="0"/>
              </a:spcBef>
              <a:buNone/>
              <a:defRPr b="0" i="0" sz="1800" u="none" cap="none" strike="noStrike"/>
            </a:lvl5pPr>
            <a:lvl6pPr indent="0" lvl="5" marL="0" marR="0" rtl="0" algn="l">
              <a:spcBef>
                <a:spcPts val="0"/>
              </a:spcBef>
              <a:buNone/>
              <a:defRPr b="0" i="0" sz="1800" u="none" cap="none" strike="noStrike"/>
            </a:lvl6pPr>
            <a:lvl7pPr indent="0" lvl="6" marL="0" marR="0" rtl="0" algn="l">
              <a:spcBef>
                <a:spcPts val="0"/>
              </a:spcBef>
              <a:buNone/>
              <a:defRPr b="0" i="0" sz="1800" u="none" cap="none" strike="noStrike"/>
            </a:lvl7pPr>
            <a:lvl8pPr indent="0" lvl="7" marL="0" marR="0" rtl="0" algn="l">
              <a:spcBef>
                <a:spcPts val="0"/>
              </a:spcBef>
              <a:buNone/>
              <a:defRPr b="0" i="0" sz="1800" u="none" cap="none" strike="noStrike"/>
            </a:lvl8pPr>
            <a:lvl9pPr indent="0" lvl="8" marL="0" marR="0" rtl="0" algn="l">
              <a:spcBef>
                <a:spcPts val="0"/>
              </a:spcBef>
              <a:buNone/>
              <a:defRPr b="0" i="0" sz="1800" u="none" cap="none" strike="noStrike"/>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Only">
  <p:cSld name="Centered Text">
    <p:spTree>
      <p:nvGrpSpPr>
        <p:cNvPr id="21" name="Shape 21"/>
        <p:cNvGrpSpPr/>
        <p:nvPr/>
      </p:nvGrpSpPr>
      <p:grpSpPr>
        <a:xfrm>
          <a:off x="0" y="0"/>
          <a:ext cx="0" cy="0"/>
          <a:chOff x="0" y="0"/>
          <a:chExt cx="0" cy="0"/>
        </a:xfrm>
      </p:grpSpPr>
      <p:sp>
        <p:nvSpPr>
          <p:cNvPr id="22" name="Shape 22"/>
          <p:cNvSpPr txBox="1"/>
          <p:nvPr>
            <p:ph idx="1" type="subTitle"/>
          </p:nvPr>
        </p:nvSpPr>
        <p:spPr>
          <a:xfrm>
            <a:off x="504000" y="301319"/>
            <a:ext cx="9071999" cy="5850359"/>
          </a:xfrm>
          <a:prstGeom prst="rect">
            <a:avLst/>
          </a:prstGeom>
          <a:noFill/>
          <a:ln>
            <a:noFill/>
          </a:ln>
        </p:spPr>
        <p:txBody>
          <a:bodyPr anchorCtr="0" anchor="ctr" bIns="91425" lIns="91425" rIns="91425" tIns="91425"/>
          <a:lstStyle>
            <a:lvl1pPr indent="0" lvl="0" marL="0" marR="0" rtl="0" algn="l">
              <a:spcBef>
                <a:spcPts val="0"/>
              </a:spcBef>
              <a:buNone/>
              <a:defRPr b="0" i="0" sz="1800" u="none" cap="none" strike="noStrike"/>
            </a:lvl1pPr>
            <a:lvl2pPr indent="0" lvl="1" marL="457200" marR="0" rtl="0" algn="l">
              <a:spcBef>
                <a:spcPts val="0"/>
              </a:spcBef>
              <a:buNone/>
              <a:defRPr b="0" i="0" sz="1800" u="none" cap="none" strike="noStrike"/>
            </a:lvl2pPr>
            <a:lvl3pPr indent="0" lvl="2" marL="914400" marR="0" rtl="0" algn="l">
              <a:spcBef>
                <a:spcPts val="0"/>
              </a:spcBef>
              <a:buNone/>
              <a:defRPr b="0" i="0" sz="1800" u="none" cap="none" strike="noStrike"/>
            </a:lvl3pPr>
            <a:lvl4pPr indent="0" lvl="3" marL="1371600" marR="0" rtl="0" algn="l">
              <a:spcBef>
                <a:spcPts val="0"/>
              </a:spcBef>
              <a:buNone/>
              <a:defRPr b="0" i="0" sz="1800" u="none" cap="none" strike="noStrike"/>
            </a:lvl4pPr>
            <a:lvl5pPr indent="0" lvl="4" marL="1828800" marR="0" rtl="0" algn="l">
              <a:spcBef>
                <a:spcPts val="0"/>
              </a:spcBef>
              <a:buNone/>
              <a:defRPr b="0" i="0" sz="1800" u="none" cap="none" strike="noStrike"/>
            </a:lvl5pPr>
            <a:lvl6pPr indent="0" lvl="5" marL="2286000" marR="0" rtl="0" algn="l">
              <a:spcBef>
                <a:spcPts val="0"/>
              </a:spcBef>
              <a:buNone/>
              <a:defRPr b="0" i="0" sz="1800" u="none" cap="none" strike="noStrike"/>
            </a:lvl6pPr>
            <a:lvl7pPr indent="0" lvl="6" marL="2743200" marR="0" rtl="0" algn="l">
              <a:spcBef>
                <a:spcPts val="0"/>
              </a:spcBef>
              <a:buNone/>
              <a:defRPr b="0" i="0" sz="1800" u="none" cap="none" strike="noStrike"/>
            </a:lvl7pPr>
            <a:lvl8pPr indent="0" lvl="7" marL="3200400" marR="0" rtl="0" algn="l">
              <a:spcBef>
                <a:spcPts val="0"/>
              </a:spcBef>
              <a:buNone/>
              <a:defRPr b="0" i="0" sz="1800" u="none" cap="none" strike="noStrike"/>
            </a:lvl8pPr>
            <a:lvl9pPr indent="0" lvl="8" marL="3657600" marR="0" rtl="0" algn="l">
              <a:spcBef>
                <a:spcPts val="0"/>
              </a:spcBef>
              <a:buNone/>
              <a:defRPr b="0" i="0" sz="1800" u="none" cap="none" strike="noStrike"/>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AndObj">
  <p:cSld name="Title, 2 Content and Content">
    <p:spTree>
      <p:nvGrpSpPr>
        <p:cNvPr id="23" name="Shape 23"/>
        <p:cNvGrpSpPr/>
        <p:nvPr/>
      </p:nvGrpSpPr>
      <p:grpSpPr>
        <a:xfrm>
          <a:off x="0" y="0"/>
          <a:ext cx="0" cy="0"/>
          <a:chOff x="0" y="0"/>
          <a:chExt cx="0" cy="0"/>
        </a:xfrm>
      </p:grpSpPr>
      <p:sp>
        <p:nvSpPr>
          <p:cNvPr id="24" name="Shape 24"/>
          <p:cNvSpPr txBox="1"/>
          <p:nvPr>
            <p:ph type="title"/>
          </p:nvPr>
        </p:nvSpPr>
        <p:spPr>
          <a:xfrm>
            <a:off x="504000" y="301319"/>
            <a:ext cx="9071999" cy="1261799"/>
          </a:xfrm>
          <a:prstGeom prst="rect">
            <a:avLst/>
          </a:prstGeom>
          <a:noFill/>
          <a:ln>
            <a:noFill/>
          </a:ln>
        </p:spPr>
        <p:txBody>
          <a:bodyPr anchorCtr="0" anchor="ctr" bIns="91425" lIns="91425" rIns="91425" tIns="91425"/>
          <a:lstStyle>
            <a:lvl1pPr indent="0" lvl="0" marL="0" marR="0" rtl="0" algn="l">
              <a:spcBef>
                <a:spcPts val="0"/>
              </a:spcBef>
              <a:buNone/>
              <a:defRPr b="0" i="0" sz="1800" u="none" cap="none" strike="noStrike"/>
            </a:lvl1pPr>
            <a:lvl2pPr indent="0" lvl="1" marL="0" marR="0" rtl="0" algn="l">
              <a:spcBef>
                <a:spcPts val="0"/>
              </a:spcBef>
              <a:buNone/>
              <a:defRPr b="0" i="0" sz="1800" u="none" cap="none" strike="noStrike"/>
            </a:lvl2pPr>
            <a:lvl3pPr indent="0" lvl="2" marL="0" marR="0" rtl="0" algn="l">
              <a:spcBef>
                <a:spcPts val="0"/>
              </a:spcBef>
              <a:buNone/>
              <a:defRPr b="0" i="0" sz="1800" u="none" cap="none" strike="noStrike"/>
            </a:lvl3pPr>
            <a:lvl4pPr indent="0" lvl="3" marL="0" marR="0" rtl="0" algn="l">
              <a:spcBef>
                <a:spcPts val="0"/>
              </a:spcBef>
              <a:buNone/>
              <a:defRPr b="0" i="0" sz="1800" u="none" cap="none" strike="noStrike"/>
            </a:lvl4pPr>
            <a:lvl5pPr indent="0" lvl="4" marL="0" marR="0" rtl="0" algn="l">
              <a:spcBef>
                <a:spcPts val="0"/>
              </a:spcBef>
              <a:buNone/>
              <a:defRPr b="0" i="0" sz="1800" u="none" cap="none" strike="noStrike"/>
            </a:lvl5pPr>
            <a:lvl6pPr indent="0" lvl="5" marL="0" marR="0" rtl="0" algn="l">
              <a:spcBef>
                <a:spcPts val="0"/>
              </a:spcBef>
              <a:buNone/>
              <a:defRPr b="0" i="0" sz="1800" u="none" cap="none" strike="noStrike"/>
            </a:lvl6pPr>
            <a:lvl7pPr indent="0" lvl="6" marL="0" marR="0" rtl="0" algn="l">
              <a:spcBef>
                <a:spcPts val="0"/>
              </a:spcBef>
              <a:buNone/>
              <a:defRPr b="0" i="0" sz="1800" u="none" cap="none" strike="noStrike"/>
            </a:lvl7pPr>
            <a:lvl8pPr indent="0" lvl="7" marL="0" marR="0" rtl="0" algn="l">
              <a:spcBef>
                <a:spcPts val="0"/>
              </a:spcBef>
              <a:buNone/>
              <a:defRPr b="0" i="0" sz="1800" u="none" cap="none" strike="noStrike"/>
            </a:lvl8pPr>
            <a:lvl9pPr indent="0" lvl="8" marL="0" marR="0" rtl="0" algn="l">
              <a:spcBef>
                <a:spcPts val="0"/>
              </a:spcBef>
              <a:buNone/>
              <a:defRPr b="0" i="0" sz="1800" u="none" cap="none" strike="noStrike"/>
            </a:lvl9pPr>
          </a:lstStyle>
          <a:p/>
        </p:txBody>
      </p:sp>
      <p:sp>
        <p:nvSpPr>
          <p:cNvPr id="25" name="Shape 25"/>
          <p:cNvSpPr txBox="1"/>
          <p:nvPr>
            <p:ph idx="1" type="body"/>
          </p:nvPr>
        </p:nvSpPr>
        <p:spPr>
          <a:xfrm>
            <a:off x="504000" y="1768680"/>
            <a:ext cx="4426920" cy="2090879"/>
          </a:xfrm>
          <a:prstGeom prst="rect">
            <a:avLst/>
          </a:prstGeom>
          <a:noFill/>
          <a:ln>
            <a:noFill/>
          </a:ln>
        </p:spPr>
        <p:txBody>
          <a:bodyPr anchorCtr="0" anchor="t" bIns="91425" lIns="91425" rIns="91425" tIns="91425"/>
          <a:lstStyle>
            <a:lvl1pPr indent="0" lvl="0" marL="0" marR="0" rtl="0" algn="l">
              <a:spcBef>
                <a:spcPts val="0"/>
              </a:spcBef>
              <a:buNone/>
              <a:defRPr b="0" i="0" sz="1800" u="none" cap="none" strike="noStrike"/>
            </a:lvl1pPr>
            <a:lvl2pPr indent="0" lvl="1" marL="457200" marR="0" rtl="0" algn="l">
              <a:spcBef>
                <a:spcPts val="0"/>
              </a:spcBef>
              <a:buNone/>
              <a:defRPr b="0" i="0" sz="1800" u="none" cap="none" strike="noStrike"/>
            </a:lvl2pPr>
            <a:lvl3pPr indent="0" lvl="2" marL="914400" marR="0" rtl="0" algn="l">
              <a:spcBef>
                <a:spcPts val="0"/>
              </a:spcBef>
              <a:buNone/>
              <a:defRPr b="0" i="0" sz="1800" u="none" cap="none" strike="noStrike"/>
            </a:lvl3pPr>
            <a:lvl4pPr indent="0" lvl="3" marL="1371600" marR="0" rtl="0" algn="l">
              <a:spcBef>
                <a:spcPts val="0"/>
              </a:spcBef>
              <a:buNone/>
              <a:defRPr b="0" i="0" sz="1800" u="none" cap="none" strike="noStrike"/>
            </a:lvl4pPr>
            <a:lvl5pPr indent="0" lvl="4" marL="1828800" marR="0" rtl="0" algn="l">
              <a:spcBef>
                <a:spcPts val="0"/>
              </a:spcBef>
              <a:buNone/>
              <a:defRPr b="0" i="0" sz="1800" u="none" cap="none" strike="noStrike"/>
            </a:lvl5pPr>
            <a:lvl6pPr indent="0" lvl="5" marL="2286000" marR="0" rtl="0" algn="l">
              <a:spcBef>
                <a:spcPts val="0"/>
              </a:spcBef>
              <a:buNone/>
              <a:defRPr b="0" i="0" sz="1800" u="none" cap="none" strike="noStrike"/>
            </a:lvl6pPr>
            <a:lvl7pPr indent="0" lvl="6" marL="2743200" marR="0" rtl="0" algn="l">
              <a:spcBef>
                <a:spcPts val="0"/>
              </a:spcBef>
              <a:buNone/>
              <a:defRPr b="0" i="0" sz="1800" u="none" cap="none" strike="noStrike"/>
            </a:lvl7pPr>
            <a:lvl8pPr indent="0" lvl="7" marL="3200400" marR="0" rtl="0" algn="l">
              <a:spcBef>
                <a:spcPts val="0"/>
              </a:spcBef>
              <a:buNone/>
              <a:defRPr b="0" i="0" sz="1800" u="none" cap="none" strike="noStrike"/>
            </a:lvl8pPr>
            <a:lvl9pPr indent="0" lvl="8" marL="3657600" marR="0" rtl="0" algn="l">
              <a:spcBef>
                <a:spcPts val="0"/>
              </a:spcBef>
              <a:buNone/>
              <a:defRPr b="0" i="0" sz="1800" u="none" cap="none" strike="noStrike"/>
            </a:lvl9pPr>
          </a:lstStyle>
          <a:p/>
        </p:txBody>
      </p:sp>
      <p:sp>
        <p:nvSpPr>
          <p:cNvPr id="26" name="Shape 26"/>
          <p:cNvSpPr txBox="1"/>
          <p:nvPr>
            <p:ph idx="2" type="body"/>
          </p:nvPr>
        </p:nvSpPr>
        <p:spPr>
          <a:xfrm>
            <a:off x="504000" y="4058639"/>
            <a:ext cx="4426920" cy="2090879"/>
          </a:xfrm>
          <a:prstGeom prst="rect">
            <a:avLst/>
          </a:prstGeom>
          <a:noFill/>
          <a:ln>
            <a:noFill/>
          </a:ln>
        </p:spPr>
        <p:txBody>
          <a:bodyPr anchorCtr="0" anchor="t" bIns="91425" lIns="91425" rIns="91425" tIns="91425"/>
          <a:lstStyle>
            <a:lvl1pPr indent="0" lvl="0" marL="0" marR="0" rtl="0" algn="l">
              <a:spcBef>
                <a:spcPts val="0"/>
              </a:spcBef>
              <a:buNone/>
              <a:defRPr b="0" i="0" sz="1800" u="none" cap="none" strike="noStrike"/>
            </a:lvl1pPr>
            <a:lvl2pPr indent="0" lvl="1" marL="457200" marR="0" rtl="0" algn="l">
              <a:spcBef>
                <a:spcPts val="0"/>
              </a:spcBef>
              <a:buNone/>
              <a:defRPr b="0" i="0" sz="1800" u="none" cap="none" strike="noStrike"/>
            </a:lvl2pPr>
            <a:lvl3pPr indent="0" lvl="2" marL="914400" marR="0" rtl="0" algn="l">
              <a:spcBef>
                <a:spcPts val="0"/>
              </a:spcBef>
              <a:buNone/>
              <a:defRPr b="0" i="0" sz="1800" u="none" cap="none" strike="noStrike"/>
            </a:lvl3pPr>
            <a:lvl4pPr indent="0" lvl="3" marL="1371600" marR="0" rtl="0" algn="l">
              <a:spcBef>
                <a:spcPts val="0"/>
              </a:spcBef>
              <a:buNone/>
              <a:defRPr b="0" i="0" sz="1800" u="none" cap="none" strike="noStrike"/>
            </a:lvl4pPr>
            <a:lvl5pPr indent="0" lvl="4" marL="1828800" marR="0" rtl="0" algn="l">
              <a:spcBef>
                <a:spcPts val="0"/>
              </a:spcBef>
              <a:buNone/>
              <a:defRPr b="0" i="0" sz="1800" u="none" cap="none" strike="noStrike"/>
            </a:lvl5pPr>
            <a:lvl6pPr indent="0" lvl="5" marL="2286000" marR="0" rtl="0" algn="l">
              <a:spcBef>
                <a:spcPts val="0"/>
              </a:spcBef>
              <a:buNone/>
              <a:defRPr b="0" i="0" sz="1800" u="none" cap="none" strike="noStrike"/>
            </a:lvl6pPr>
            <a:lvl7pPr indent="0" lvl="6" marL="2743200" marR="0" rtl="0" algn="l">
              <a:spcBef>
                <a:spcPts val="0"/>
              </a:spcBef>
              <a:buNone/>
              <a:defRPr b="0" i="0" sz="1800" u="none" cap="none" strike="noStrike"/>
            </a:lvl7pPr>
            <a:lvl8pPr indent="0" lvl="7" marL="3200400" marR="0" rtl="0" algn="l">
              <a:spcBef>
                <a:spcPts val="0"/>
              </a:spcBef>
              <a:buNone/>
              <a:defRPr b="0" i="0" sz="1800" u="none" cap="none" strike="noStrike"/>
            </a:lvl8pPr>
            <a:lvl9pPr indent="0" lvl="8" marL="3657600" marR="0" rtl="0" algn="l">
              <a:spcBef>
                <a:spcPts val="0"/>
              </a:spcBef>
              <a:buNone/>
              <a:defRPr b="0" i="0" sz="1800" u="none" cap="none" strike="noStrike"/>
            </a:lvl9pPr>
          </a:lstStyle>
          <a:p/>
        </p:txBody>
      </p:sp>
      <p:sp>
        <p:nvSpPr>
          <p:cNvPr id="27" name="Shape 27"/>
          <p:cNvSpPr txBox="1"/>
          <p:nvPr>
            <p:ph idx="3" type="body"/>
          </p:nvPr>
        </p:nvSpPr>
        <p:spPr>
          <a:xfrm>
            <a:off x="5152680" y="1768680"/>
            <a:ext cx="4426920" cy="4384079"/>
          </a:xfrm>
          <a:prstGeom prst="rect">
            <a:avLst/>
          </a:prstGeom>
          <a:noFill/>
          <a:ln>
            <a:noFill/>
          </a:ln>
        </p:spPr>
        <p:txBody>
          <a:bodyPr anchorCtr="0" anchor="t" bIns="91425" lIns="91425" rIns="91425" tIns="91425"/>
          <a:lstStyle>
            <a:lvl1pPr indent="0" lvl="0" marL="0" marR="0" rtl="0" algn="l">
              <a:spcBef>
                <a:spcPts val="0"/>
              </a:spcBef>
              <a:buNone/>
              <a:defRPr b="0" i="0" sz="1800" u="none" cap="none" strike="noStrike"/>
            </a:lvl1pPr>
            <a:lvl2pPr indent="0" lvl="1" marL="457200" marR="0" rtl="0" algn="l">
              <a:spcBef>
                <a:spcPts val="0"/>
              </a:spcBef>
              <a:buNone/>
              <a:defRPr b="0" i="0" sz="1800" u="none" cap="none" strike="noStrike"/>
            </a:lvl2pPr>
            <a:lvl3pPr indent="0" lvl="2" marL="914400" marR="0" rtl="0" algn="l">
              <a:spcBef>
                <a:spcPts val="0"/>
              </a:spcBef>
              <a:buNone/>
              <a:defRPr b="0" i="0" sz="1800" u="none" cap="none" strike="noStrike"/>
            </a:lvl3pPr>
            <a:lvl4pPr indent="0" lvl="3" marL="1371600" marR="0" rtl="0" algn="l">
              <a:spcBef>
                <a:spcPts val="0"/>
              </a:spcBef>
              <a:buNone/>
              <a:defRPr b="0" i="0" sz="1800" u="none" cap="none" strike="noStrike"/>
            </a:lvl4pPr>
            <a:lvl5pPr indent="0" lvl="4" marL="1828800" marR="0" rtl="0" algn="l">
              <a:spcBef>
                <a:spcPts val="0"/>
              </a:spcBef>
              <a:buNone/>
              <a:defRPr b="0" i="0" sz="1800" u="none" cap="none" strike="noStrike"/>
            </a:lvl5pPr>
            <a:lvl6pPr indent="0" lvl="5" marL="2286000" marR="0" rtl="0" algn="l">
              <a:spcBef>
                <a:spcPts val="0"/>
              </a:spcBef>
              <a:buNone/>
              <a:defRPr b="0" i="0" sz="1800" u="none" cap="none" strike="noStrike"/>
            </a:lvl6pPr>
            <a:lvl7pPr indent="0" lvl="6" marL="2743200" marR="0" rtl="0" algn="l">
              <a:spcBef>
                <a:spcPts val="0"/>
              </a:spcBef>
              <a:buNone/>
              <a:defRPr b="0" i="0" sz="1800" u="none" cap="none" strike="noStrike"/>
            </a:lvl7pPr>
            <a:lvl8pPr indent="0" lvl="7" marL="3200400" marR="0" rtl="0" algn="l">
              <a:spcBef>
                <a:spcPts val="0"/>
              </a:spcBef>
              <a:buNone/>
              <a:defRPr b="0" i="0" sz="1800" u="none" cap="none" strike="noStrike"/>
            </a:lvl8pPr>
            <a:lvl9pPr indent="0" lvl="8" marL="3657600" marR="0" rtl="0" algn="l">
              <a:spcBef>
                <a:spcPts val="0"/>
              </a:spcBef>
              <a:buNone/>
              <a:defRPr b="0" i="0" sz="1800" u="none" cap="none" strike="noStrike"/>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AndTwoObj">
  <p:cSld name="Title Content and 2 Content">
    <p:spTree>
      <p:nvGrpSpPr>
        <p:cNvPr id="28" name="Shape 28"/>
        <p:cNvGrpSpPr/>
        <p:nvPr/>
      </p:nvGrpSpPr>
      <p:grpSpPr>
        <a:xfrm>
          <a:off x="0" y="0"/>
          <a:ext cx="0" cy="0"/>
          <a:chOff x="0" y="0"/>
          <a:chExt cx="0" cy="0"/>
        </a:xfrm>
      </p:grpSpPr>
      <p:sp>
        <p:nvSpPr>
          <p:cNvPr id="29" name="Shape 29"/>
          <p:cNvSpPr txBox="1"/>
          <p:nvPr>
            <p:ph type="title"/>
          </p:nvPr>
        </p:nvSpPr>
        <p:spPr>
          <a:xfrm>
            <a:off x="504000" y="301319"/>
            <a:ext cx="9071999" cy="1261799"/>
          </a:xfrm>
          <a:prstGeom prst="rect">
            <a:avLst/>
          </a:prstGeom>
          <a:noFill/>
          <a:ln>
            <a:noFill/>
          </a:ln>
        </p:spPr>
        <p:txBody>
          <a:bodyPr anchorCtr="0" anchor="ctr" bIns="91425" lIns="91425" rIns="91425" tIns="91425"/>
          <a:lstStyle>
            <a:lvl1pPr indent="0" lvl="0" marL="0" marR="0" rtl="0" algn="l">
              <a:spcBef>
                <a:spcPts val="0"/>
              </a:spcBef>
              <a:buNone/>
              <a:defRPr b="0" i="0" sz="1800" u="none" cap="none" strike="noStrike"/>
            </a:lvl1pPr>
            <a:lvl2pPr indent="0" lvl="1" marL="0" marR="0" rtl="0" algn="l">
              <a:spcBef>
                <a:spcPts val="0"/>
              </a:spcBef>
              <a:buNone/>
              <a:defRPr b="0" i="0" sz="1800" u="none" cap="none" strike="noStrike"/>
            </a:lvl2pPr>
            <a:lvl3pPr indent="0" lvl="2" marL="0" marR="0" rtl="0" algn="l">
              <a:spcBef>
                <a:spcPts val="0"/>
              </a:spcBef>
              <a:buNone/>
              <a:defRPr b="0" i="0" sz="1800" u="none" cap="none" strike="noStrike"/>
            </a:lvl3pPr>
            <a:lvl4pPr indent="0" lvl="3" marL="0" marR="0" rtl="0" algn="l">
              <a:spcBef>
                <a:spcPts val="0"/>
              </a:spcBef>
              <a:buNone/>
              <a:defRPr b="0" i="0" sz="1800" u="none" cap="none" strike="noStrike"/>
            </a:lvl4pPr>
            <a:lvl5pPr indent="0" lvl="4" marL="0" marR="0" rtl="0" algn="l">
              <a:spcBef>
                <a:spcPts val="0"/>
              </a:spcBef>
              <a:buNone/>
              <a:defRPr b="0" i="0" sz="1800" u="none" cap="none" strike="noStrike"/>
            </a:lvl5pPr>
            <a:lvl6pPr indent="0" lvl="5" marL="0" marR="0" rtl="0" algn="l">
              <a:spcBef>
                <a:spcPts val="0"/>
              </a:spcBef>
              <a:buNone/>
              <a:defRPr b="0" i="0" sz="1800" u="none" cap="none" strike="noStrike"/>
            </a:lvl6pPr>
            <a:lvl7pPr indent="0" lvl="6" marL="0" marR="0" rtl="0" algn="l">
              <a:spcBef>
                <a:spcPts val="0"/>
              </a:spcBef>
              <a:buNone/>
              <a:defRPr b="0" i="0" sz="1800" u="none" cap="none" strike="noStrike"/>
            </a:lvl7pPr>
            <a:lvl8pPr indent="0" lvl="7" marL="0" marR="0" rtl="0" algn="l">
              <a:spcBef>
                <a:spcPts val="0"/>
              </a:spcBef>
              <a:buNone/>
              <a:defRPr b="0" i="0" sz="1800" u="none" cap="none" strike="noStrike"/>
            </a:lvl8pPr>
            <a:lvl9pPr indent="0" lvl="8" marL="0" marR="0" rtl="0" algn="l">
              <a:spcBef>
                <a:spcPts val="0"/>
              </a:spcBef>
              <a:buNone/>
              <a:defRPr b="0" i="0" sz="1800" u="none" cap="none" strike="noStrike"/>
            </a:lvl9pPr>
          </a:lstStyle>
          <a:p/>
        </p:txBody>
      </p:sp>
      <p:sp>
        <p:nvSpPr>
          <p:cNvPr id="30" name="Shape 30"/>
          <p:cNvSpPr txBox="1"/>
          <p:nvPr>
            <p:ph idx="1" type="body"/>
          </p:nvPr>
        </p:nvSpPr>
        <p:spPr>
          <a:xfrm>
            <a:off x="504000" y="1768680"/>
            <a:ext cx="4426920" cy="4384079"/>
          </a:xfrm>
          <a:prstGeom prst="rect">
            <a:avLst/>
          </a:prstGeom>
          <a:noFill/>
          <a:ln>
            <a:noFill/>
          </a:ln>
        </p:spPr>
        <p:txBody>
          <a:bodyPr anchorCtr="0" anchor="t" bIns="91425" lIns="91425" rIns="91425" tIns="91425"/>
          <a:lstStyle>
            <a:lvl1pPr indent="0" lvl="0" marL="0" marR="0" rtl="0" algn="l">
              <a:spcBef>
                <a:spcPts val="0"/>
              </a:spcBef>
              <a:buNone/>
              <a:defRPr b="0" i="0" sz="1800" u="none" cap="none" strike="noStrike"/>
            </a:lvl1pPr>
            <a:lvl2pPr indent="0" lvl="1" marL="457200" marR="0" rtl="0" algn="l">
              <a:spcBef>
                <a:spcPts val="0"/>
              </a:spcBef>
              <a:buNone/>
              <a:defRPr b="0" i="0" sz="1800" u="none" cap="none" strike="noStrike"/>
            </a:lvl2pPr>
            <a:lvl3pPr indent="0" lvl="2" marL="914400" marR="0" rtl="0" algn="l">
              <a:spcBef>
                <a:spcPts val="0"/>
              </a:spcBef>
              <a:buNone/>
              <a:defRPr b="0" i="0" sz="1800" u="none" cap="none" strike="noStrike"/>
            </a:lvl3pPr>
            <a:lvl4pPr indent="0" lvl="3" marL="1371600" marR="0" rtl="0" algn="l">
              <a:spcBef>
                <a:spcPts val="0"/>
              </a:spcBef>
              <a:buNone/>
              <a:defRPr b="0" i="0" sz="1800" u="none" cap="none" strike="noStrike"/>
            </a:lvl4pPr>
            <a:lvl5pPr indent="0" lvl="4" marL="1828800" marR="0" rtl="0" algn="l">
              <a:spcBef>
                <a:spcPts val="0"/>
              </a:spcBef>
              <a:buNone/>
              <a:defRPr b="0" i="0" sz="1800" u="none" cap="none" strike="noStrike"/>
            </a:lvl5pPr>
            <a:lvl6pPr indent="0" lvl="5" marL="2286000" marR="0" rtl="0" algn="l">
              <a:spcBef>
                <a:spcPts val="0"/>
              </a:spcBef>
              <a:buNone/>
              <a:defRPr b="0" i="0" sz="1800" u="none" cap="none" strike="noStrike"/>
            </a:lvl6pPr>
            <a:lvl7pPr indent="0" lvl="6" marL="2743200" marR="0" rtl="0" algn="l">
              <a:spcBef>
                <a:spcPts val="0"/>
              </a:spcBef>
              <a:buNone/>
              <a:defRPr b="0" i="0" sz="1800" u="none" cap="none" strike="noStrike"/>
            </a:lvl7pPr>
            <a:lvl8pPr indent="0" lvl="7" marL="3200400" marR="0" rtl="0" algn="l">
              <a:spcBef>
                <a:spcPts val="0"/>
              </a:spcBef>
              <a:buNone/>
              <a:defRPr b="0" i="0" sz="1800" u="none" cap="none" strike="noStrike"/>
            </a:lvl8pPr>
            <a:lvl9pPr indent="0" lvl="8" marL="3657600" marR="0" rtl="0" algn="l">
              <a:spcBef>
                <a:spcPts val="0"/>
              </a:spcBef>
              <a:buNone/>
              <a:defRPr b="0" i="0" sz="1800" u="none" cap="none" strike="noStrike"/>
            </a:lvl9pPr>
          </a:lstStyle>
          <a:p/>
        </p:txBody>
      </p:sp>
      <p:sp>
        <p:nvSpPr>
          <p:cNvPr id="31" name="Shape 31"/>
          <p:cNvSpPr txBox="1"/>
          <p:nvPr>
            <p:ph idx="2" type="body"/>
          </p:nvPr>
        </p:nvSpPr>
        <p:spPr>
          <a:xfrm>
            <a:off x="5152680" y="1768680"/>
            <a:ext cx="4426920" cy="2090879"/>
          </a:xfrm>
          <a:prstGeom prst="rect">
            <a:avLst/>
          </a:prstGeom>
          <a:noFill/>
          <a:ln>
            <a:noFill/>
          </a:ln>
        </p:spPr>
        <p:txBody>
          <a:bodyPr anchorCtr="0" anchor="t" bIns="91425" lIns="91425" rIns="91425" tIns="91425"/>
          <a:lstStyle>
            <a:lvl1pPr indent="0" lvl="0" marL="0" marR="0" rtl="0" algn="l">
              <a:spcBef>
                <a:spcPts val="0"/>
              </a:spcBef>
              <a:buNone/>
              <a:defRPr b="0" i="0" sz="1800" u="none" cap="none" strike="noStrike"/>
            </a:lvl1pPr>
            <a:lvl2pPr indent="0" lvl="1" marL="457200" marR="0" rtl="0" algn="l">
              <a:spcBef>
                <a:spcPts val="0"/>
              </a:spcBef>
              <a:buNone/>
              <a:defRPr b="0" i="0" sz="1800" u="none" cap="none" strike="noStrike"/>
            </a:lvl2pPr>
            <a:lvl3pPr indent="0" lvl="2" marL="914400" marR="0" rtl="0" algn="l">
              <a:spcBef>
                <a:spcPts val="0"/>
              </a:spcBef>
              <a:buNone/>
              <a:defRPr b="0" i="0" sz="1800" u="none" cap="none" strike="noStrike"/>
            </a:lvl3pPr>
            <a:lvl4pPr indent="0" lvl="3" marL="1371600" marR="0" rtl="0" algn="l">
              <a:spcBef>
                <a:spcPts val="0"/>
              </a:spcBef>
              <a:buNone/>
              <a:defRPr b="0" i="0" sz="1800" u="none" cap="none" strike="noStrike"/>
            </a:lvl4pPr>
            <a:lvl5pPr indent="0" lvl="4" marL="1828800" marR="0" rtl="0" algn="l">
              <a:spcBef>
                <a:spcPts val="0"/>
              </a:spcBef>
              <a:buNone/>
              <a:defRPr b="0" i="0" sz="1800" u="none" cap="none" strike="noStrike"/>
            </a:lvl5pPr>
            <a:lvl6pPr indent="0" lvl="5" marL="2286000" marR="0" rtl="0" algn="l">
              <a:spcBef>
                <a:spcPts val="0"/>
              </a:spcBef>
              <a:buNone/>
              <a:defRPr b="0" i="0" sz="1800" u="none" cap="none" strike="noStrike"/>
            </a:lvl6pPr>
            <a:lvl7pPr indent="0" lvl="6" marL="2743200" marR="0" rtl="0" algn="l">
              <a:spcBef>
                <a:spcPts val="0"/>
              </a:spcBef>
              <a:buNone/>
              <a:defRPr b="0" i="0" sz="1800" u="none" cap="none" strike="noStrike"/>
            </a:lvl7pPr>
            <a:lvl8pPr indent="0" lvl="7" marL="3200400" marR="0" rtl="0" algn="l">
              <a:spcBef>
                <a:spcPts val="0"/>
              </a:spcBef>
              <a:buNone/>
              <a:defRPr b="0" i="0" sz="1800" u="none" cap="none" strike="noStrike"/>
            </a:lvl8pPr>
            <a:lvl9pPr indent="0" lvl="8" marL="3657600" marR="0" rtl="0" algn="l">
              <a:spcBef>
                <a:spcPts val="0"/>
              </a:spcBef>
              <a:buNone/>
              <a:defRPr b="0" i="0" sz="1800" u="none" cap="none" strike="noStrike"/>
            </a:lvl9pPr>
          </a:lstStyle>
          <a:p/>
        </p:txBody>
      </p:sp>
      <p:sp>
        <p:nvSpPr>
          <p:cNvPr id="32" name="Shape 32"/>
          <p:cNvSpPr txBox="1"/>
          <p:nvPr>
            <p:ph idx="3" type="body"/>
          </p:nvPr>
        </p:nvSpPr>
        <p:spPr>
          <a:xfrm>
            <a:off x="5152680" y="4058639"/>
            <a:ext cx="4426920" cy="2090879"/>
          </a:xfrm>
          <a:prstGeom prst="rect">
            <a:avLst/>
          </a:prstGeom>
          <a:noFill/>
          <a:ln>
            <a:noFill/>
          </a:ln>
        </p:spPr>
        <p:txBody>
          <a:bodyPr anchorCtr="0" anchor="t" bIns="91425" lIns="91425" rIns="91425" tIns="91425"/>
          <a:lstStyle>
            <a:lvl1pPr indent="0" lvl="0" marL="0" marR="0" rtl="0" algn="l">
              <a:spcBef>
                <a:spcPts val="0"/>
              </a:spcBef>
              <a:buNone/>
              <a:defRPr b="0" i="0" sz="1800" u="none" cap="none" strike="noStrike"/>
            </a:lvl1pPr>
            <a:lvl2pPr indent="0" lvl="1" marL="457200" marR="0" rtl="0" algn="l">
              <a:spcBef>
                <a:spcPts val="0"/>
              </a:spcBef>
              <a:buNone/>
              <a:defRPr b="0" i="0" sz="1800" u="none" cap="none" strike="noStrike"/>
            </a:lvl2pPr>
            <a:lvl3pPr indent="0" lvl="2" marL="914400" marR="0" rtl="0" algn="l">
              <a:spcBef>
                <a:spcPts val="0"/>
              </a:spcBef>
              <a:buNone/>
              <a:defRPr b="0" i="0" sz="1800" u="none" cap="none" strike="noStrike"/>
            </a:lvl3pPr>
            <a:lvl4pPr indent="0" lvl="3" marL="1371600" marR="0" rtl="0" algn="l">
              <a:spcBef>
                <a:spcPts val="0"/>
              </a:spcBef>
              <a:buNone/>
              <a:defRPr b="0" i="0" sz="1800" u="none" cap="none" strike="noStrike"/>
            </a:lvl4pPr>
            <a:lvl5pPr indent="0" lvl="4" marL="1828800" marR="0" rtl="0" algn="l">
              <a:spcBef>
                <a:spcPts val="0"/>
              </a:spcBef>
              <a:buNone/>
              <a:defRPr b="0" i="0" sz="1800" u="none" cap="none" strike="noStrike"/>
            </a:lvl5pPr>
            <a:lvl6pPr indent="0" lvl="5" marL="2286000" marR="0" rtl="0" algn="l">
              <a:spcBef>
                <a:spcPts val="0"/>
              </a:spcBef>
              <a:buNone/>
              <a:defRPr b="0" i="0" sz="1800" u="none" cap="none" strike="noStrike"/>
            </a:lvl6pPr>
            <a:lvl7pPr indent="0" lvl="6" marL="2743200" marR="0" rtl="0" algn="l">
              <a:spcBef>
                <a:spcPts val="0"/>
              </a:spcBef>
              <a:buNone/>
              <a:defRPr b="0" i="0" sz="1800" u="none" cap="none" strike="noStrike"/>
            </a:lvl7pPr>
            <a:lvl8pPr indent="0" lvl="7" marL="3200400" marR="0" rtl="0" algn="l">
              <a:spcBef>
                <a:spcPts val="0"/>
              </a:spcBef>
              <a:buNone/>
              <a:defRPr b="0" i="0" sz="1800" u="none" cap="none" strike="noStrike"/>
            </a:lvl8pPr>
            <a:lvl9pPr indent="0" lvl="8" marL="3657600" marR="0" rtl="0" algn="l">
              <a:spcBef>
                <a:spcPts val="0"/>
              </a:spcBef>
              <a:buNone/>
              <a:defRPr b="0" i="0" sz="1800" u="none" cap="none" strike="noStrike"/>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OverTx">
  <p:cSld name="Title, 2 Content over Content">
    <p:spTree>
      <p:nvGrpSpPr>
        <p:cNvPr id="33" name="Shape 33"/>
        <p:cNvGrpSpPr/>
        <p:nvPr/>
      </p:nvGrpSpPr>
      <p:grpSpPr>
        <a:xfrm>
          <a:off x="0" y="0"/>
          <a:ext cx="0" cy="0"/>
          <a:chOff x="0" y="0"/>
          <a:chExt cx="0" cy="0"/>
        </a:xfrm>
      </p:grpSpPr>
      <p:sp>
        <p:nvSpPr>
          <p:cNvPr id="34" name="Shape 34"/>
          <p:cNvSpPr txBox="1"/>
          <p:nvPr>
            <p:ph type="title"/>
          </p:nvPr>
        </p:nvSpPr>
        <p:spPr>
          <a:xfrm>
            <a:off x="504000" y="301319"/>
            <a:ext cx="9071999" cy="1261799"/>
          </a:xfrm>
          <a:prstGeom prst="rect">
            <a:avLst/>
          </a:prstGeom>
          <a:noFill/>
          <a:ln>
            <a:noFill/>
          </a:ln>
        </p:spPr>
        <p:txBody>
          <a:bodyPr anchorCtr="0" anchor="ctr" bIns="91425" lIns="91425" rIns="91425" tIns="91425"/>
          <a:lstStyle>
            <a:lvl1pPr indent="0" lvl="0" marL="0" marR="0" rtl="0" algn="l">
              <a:spcBef>
                <a:spcPts val="0"/>
              </a:spcBef>
              <a:buNone/>
              <a:defRPr b="0" i="0" sz="1800" u="none" cap="none" strike="noStrike"/>
            </a:lvl1pPr>
            <a:lvl2pPr indent="0" lvl="1" marL="0" marR="0" rtl="0" algn="l">
              <a:spcBef>
                <a:spcPts val="0"/>
              </a:spcBef>
              <a:buNone/>
              <a:defRPr b="0" i="0" sz="1800" u="none" cap="none" strike="noStrike"/>
            </a:lvl2pPr>
            <a:lvl3pPr indent="0" lvl="2" marL="0" marR="0" rtl="0" algn="l">
              <a:spcBef>
                <a:spcPts val="0"/>
              </a:spcBef>
              <a:buNone/>
              <a:defRPr b="0" i="0" sz="1800" u="none" cap="none" strike="noStrike"/>
            </a:lvl3pPr>
            <a:lvl4pPr indent="0" lvl="3" marL="0" marR="0" rtl="0" algn="l">
              <a:spcBef>
                <a:spcPts val="0"/>
              </a:spcBef>
              <a:buNone/>
              <a:defRPr b="0" i="0" sz="1800" u="none" cap="none" strike="noStrike"/>
            </a:lvl4pPr>
            <a:lvl5pPr indent="0" lvl="4" marL="0" marR="0" rtl="0" algn="l">
              <a:spcBef>
                <a:spcPts val="0"/>
              </a:spcBef>
              <a:buNone/>
              <a:defRPr b="0" i="0" sz="1800" u="none" cap="none" strike="noStrike"/>
            </a:lvl5pPr>
            <a:lvl6pPr indent="0" lvl="5" marL="0" marR="0" rtl="0" algn="l">
              <a:spcBef>
                <a:spcPts val="0"/>
              </a:spcBef>
              <a:buNone/>
              <a:defRPr b="0" i="0" sz="1800" u="none" cap="none" strike="noStrike"/>
            </a:lvl6pPr>
            <a:lvl7pPr indent="0" lvl="6" marL="0" marR="0" rtl="0" algn="l">
              <a:spcBef>
                <a:spcPts val="0"/>
              </a:spcBef>
              <a:buNone/>
              <a:defRPr b="0" i="0" sz="1800" u="none" cap="none" strike="noStrike"/>
            </a:lvl7pPr>
            <a:lvl8pPr indent="0" lvl="7" marL="0" marR="0" rtl="0" algn="l">
              <a:spcBef>
                <a:spcPts val="0"/>
              </a:spcBef>
              <a:buNone/>
              <a:defRPr b="0" i="0" sz="1800" u="none" cap="none" strike="noStrike"/>
            </a:lvl8pPr>
            <a:lvl9pPr indent="0" lvl="8" marL="0" marR="0" rtl="0" algn="l">
              <a:spcBef>
                <a:spcPts val="0"/>
              </a:spcBef>
              <a:buNone/>
              <a:defRPr b="0" i="0" sz="1800" u="none" cap="none" strike="noStrike"/>
            </a:lvl9pPr>
          </a:lstStyle>
          <a:p/>
        </p:txBody>
      </p:sp>
      <p:sp>
        <p:nvSpPr>
          <p:cNvPr id="35" name="Shape 35"/>
          <p:cNvSpPr txBox="1"/>
          <p:nvPr>
            <p:ph idx="1" type="body"/>
          </p:nvPr>
        </p:nvSpPr>
        <p:spPr>
          <a:xfrm>
            <a:off x="504000" y="1768680"/>
            <a:ext cx="4426920" cy="2090879"/>
          </a:xfrm>
          <a:prstGeom prst="rect">
            <a:avLst/>
          </a:prstGeom>
          <a:noFill/>
          <a:ln>
            <a:noFill/>
          </a:ln>
        </p:spPr>
        <p:txBody>
          <a:bodyPr anchorCtr="0" anchor="t" bIns="91425" lIns="91425" rIns="91425" tIns="91425"/>
          <a:lstStyle>
            <a:lvl1pPr indent="0" lvl="0" marL="0" marR="0" rtl="0" algn="l">
              <a:spcBef>
                <a:spcPts val="0"/>
              </a:spcBef>
              <a:buNone/>
              <a:defRPr b="0" i="0" sz="1800" u="none" cap="none" strike="noStrike"/>
            </a:lvl1pPr>
            <a:lvl2pPr indent="0" lvl="1" marL="457200" marR="0" rtl="0" algn="l">
              <a:spcBef>
                <a:spcPts val="0"/>
              </a:spcBef>
              <a:buNone/>
              <a:defRPr b="0" i="0" sz="1800" u="none" cap="none" strike="noStrike"/>
            </a:lvl2pPr>
            <a:lvl3pPr indent="0" lvl="2" marL="914400" marR="0" rtl="0" algn="l">
              <a:spcBef>
                <a:spcPts val="0"/>
              </a:spcBef>
              <a:buNone/>
              <a:defRPr b="0" i="0" sz="1800" u="none" cap="none" strike="noStrike"/>
            </a:lvl3pPr>
            <a:lvl4pPr indent="0" lvl="3" marL="1371600" marR="0" rtl="0" algn="l">
              <a:spcBef>
                <a:spcPts val="0"/>
              </a:spcBef>
              <a:buNone/>
              <a:defRPr b="0" i="0" sz="1800" u="none" cap="none" strike="noStrike"/>
            </a:lvl4pPr>
            <a:lvl5pPr indent="0" lvl="4" marL="1828800" marR="0" rtl="0" algn="l">
              <a:spcBef>
                <a:spcPts val="0"/>
              </a:spcBef>
              <a:buNone/>
              <a:defRPr b="0" i="0" sz="1800" u="none" cap="none" strike="noStrike"/>
            </a:lvl5pPr>
            <a:lvl6pPr indent="0" lvl="5" marL="2286000" marR="0" rtl="0" algn="l">
              <a:spcBef>
                <a:spcPts val="0"/>
              </a:spcBef>
              <a:buNone/>
              <a:defRPr b="0" i="0" sz="1800" u="none" cap="none" strike="noStrike"/>
            </a:lvl6pPr>
            <a:lvl7pPr indent="0" lvl="6" marL="2743200" marR="0" rtl="0" algn="l">
              <a:spcBef>
                <a:spcPts val="0"/>
              </a:spcBef>
              <a:buNone/>
              <a:defRPr b="0" i="0" sz="1800" u="none" cap="none" strike="noStrike"/>
            </a:lvl7pPr>
            <a:lvl8pPr indent="0" lvl="7" marL="3200400" marR="0" rtl="0" algn="l">
              <a:spcBef>
                <a:spcPts val="0"/>
              </a:spcBef>
              <a:buNone/>
              <a:defRPr b="0" i="0" sz="1800" u="none" cap="none" strike="noStrike"/>
            </a:lvl8pPr>
            <a:lvl9pPr indent="0" lvl="8" marL="3657600" marR="0" rtl="0" algn="l">
              <a:spcBef>
                <a:spcPts val="0"/>
              </a:spcBef>
              <a:buNone/>
              <a:defRPr b="0" i="0" sz="1800" u="none" cap="none" strike="noStrike"/>
            </a:lvl9pPr>
          </a:lstStyle>
          <a:p/>
        </p:txBody>
      </p:sp>
      <p:sp>
        <p:nvSpPr>
          <p:cNvPr id="36" name="Shape 36"/>
          <p:cNvSpPr txBox="1"/>
          <p:nvPr>
            <p:ph idx="2" type="body"/>
          </p:nvPr>
        </p:nvSpPr>
        <p:spPr>
          <a:xfrm>
            <a:off x="5152680" y="1768680"/>
            <a:ext cx="4426920" cy="2090879"/>
          </a:xfrm>
          <a:prstGeom prst="rect">
            <a:avLst/>
          </a:prstGeom>
          <a:noFill/>
          <a:ln>
            <a:noFill/>
          </a:ln>
        </p:spPr>
        <p:txBody>
          <a:bodyPr anchorCtr="0" anchor="t" bIns="91425" lIns="91425" rIns="91425" tIns="91425"/>
          <a:lstStyle>
            <a:lvl1pPr indent="0" lvl="0" marL="0" marR="0" rtl="0" algn="l">
              <a:spcBef>
                <a:spcPts val="0"/>
              </a:spcBef>
              <a:buNone/>
              <a:defRPr b="0" i="0" sz="1800" u="none" cap="none" strike="noStrike"/>
            </a:lvl1pPr>
            <a:lvl2pPr indent="0" lvl="1" marL="457200" marR="0" rtl="0" algn="l">
              <a:spcBef>
                <a:spcPts val="0"/>
              </a:spcBef>
              <a:buNone/>
              <a:defRPr b="0" i="0" sz="1800" u="none" cap="none" strike="noStrike"/>
            </a:lvl2pPr>
            <a:lvl3pPr indent="0" lvl="2" marL="914400" marR="0" rtl="0" algn="l">
              <a:spcBef>
                <a:spcPts val="0"/>
              </a:spcBef>
              <a:buNone/>
              <a:defRPr b="0" i="0" sz="1800" u="none" cap="none" strike="noStrike"/>
            </a:lvl3pPr>
            <a:lvl4pPr indent="0" lvl="3" marL="1371600" marR="0" rtl="0" algn="l">
              <a:spcBef>
                <a:spcPts val="0"/>
              </a:spcBef>
              <a:buNone/>
              <a:defRPr b="0" i="0" sz="1800" u="none" cap="none" strike="noStrike"/>
            </a:lvl4pPr>
            <a:lvl5pPr indent="0" lvl="4" marL="1828800" marR="0" rtl="0" algn="l">
              <a:spcBef>
                <a:spcPts val="0"/>
              </a:spcBef>
              <a:buNone/>
              <a:defRPr b="0" i="0" sz="1800" u="none" cap="none" strike="noStrike"/>
            </a:lvl5pPr>
            <a:lvl6pPr indent="0" lvl="5" marL="2286000" marR="0" rtl="0" algn="l">
              <a:spcBef>
                <a:spcPts val="0"/>
              </a:spcBef>
              <a:buNone/>
              <a:defRPr b="0" i="0" sz="1800" u="none" cap="none" strike="noStrike"/>
            </a:lvl6pPr>
            <a:lvl7pPr indent="0" lvl="6" marL="2743200" marR="0" rtl="0" algn="l">
              <a:spcBef>
                <a:spcPts val="0"/>
              </a:spcBef>
              <a:buNone/>
              <a:defRPr b="0" i="0" sz="1800" u="none" cap="none" strike="noStrike"/>
            </a:lvl7pPr>
            <a:lvl8pPr indent="0" lvl="7" marL="3200400" marR="0" rtl="0" algn="l">
              <a:spcBef>
                <a:spcPts val="0"/>
              </a:spcBef>
              <a:buNone/>
              <a:defRPr b="0" i="0" sz="1800" u="none" cap="none" strike="noStrike"/>
            </a:lvl8pPr>
            <a:lvl9pPr indent="0" lvl="8" marL="3657600" marR="0" rtl="0" algn="l">
              <a:spcBef>
                <a:spcPts val="0"/>
              </a:spcBef>
              <a:buNone/>
              <a:defRPr b="0" i="0" sz="1800" u="none" cap="none" strike="noStrike"/>
            </a:lvl9pPr>
          </a:lstStyle>
          <a:p/>
        </p:txBody>
      </p:sp>
      <p:sp>
        <p:nvSpPr>
          <p:cNvPr id="37" name="Shape 37"/>
          <p:cNvSpPr txBox="1"/>
          <p:nvPr>
            <p:ph idx="3" type="body"/>
          </p:nvPr>
        </p:nvSpPr>
        <p:spPr>
          <a:xfrm>
            <a:off x="504000" y="4058639"/>
            <a:ext cx="9071999" cy="2090879"/>
          </a:xfrm>
          <a:prstGeom prst="rect">
            <a:avLst/>
          </a:prstGeom>
          <a:noFill/>
          <a:ln>
            <a:noFill/>
          </a:ln>
        </p:spPr>
        <p:txBody>
          <a:bodyPr anchorCtr="0" anchor="t" bIns="91425" lIns="91425" rIns="91425" tIns="91425"/>
          <a:lstStyle>
            <a:lvl1pPr indent="0" lvl="0" marL="0" marR="0" rtl="0" algn="l">
              <a:spcBef>
                <a:spcPts val="0"/>
              </a:spcBef>
              <a:buNone/>
              <a:defRPr b="0" i="0" sz="1800" u="none" cap="none" strike="noStrike"/>
            </a:lvl1pPr>
            <a:lvl2pPr indent="0" lvl="1" marL="457200" marR="0" rtl="0" algn="l">
              <a:spcBef>
                <a:spcPts val="0"/>
              </a:spcBef>
              <a:buNone/>
              <a:defRPr b="0" i="0" sz="1800" u="none" cap="none" strike="noStrike"/>
            </a:lvl2pPr>
            <a:lvl3pPr indent="0" lvl="2" marL="914400" marR="0" rtl="0" algn="l">
              <a:spcBef>
                <a:spcPts val="0"/>
              </a:spcBef>
              <a:buNone/>
              <a:defRPr b="0" i="0" sz="1800" u="none" cap="none" strike="noStrike"/>
            </a:lvl3pPr>
            <a:lvl4pPr indent="0" lvl="3" marL="1371600" marR="0" rtl="0" algn="l">
              <a:spcBef>
                <a:spcPts val="0"/>
              </a:spcBef>
              <a:buNone/>
              <a:defRPr b="0" i="0" sz="1800" u="none" cap="none" strike="noStrike"/>
            </a:lvl4pPr>
            <a:lvl5pPr indent="0" lvl="4" marL="1828800" marR="0" rtl="0" algn="l">
              <a:spcBef>
                <a:spcPts val="0"/>
              </a:spcBef>
              <a:buNone/>
              <a:defRPr b="0" i="0" sz="1800" u="none" cap="none" strike="noStrike"/>
            </a:lvl5pPr>
            <a:lvl6pPr indent="0" lvl="5" marL="2286000" marR="0" rtl="0" algn="l">
              <a:spcBef>
                <a:spcPts val="0"/>
              </a:spcBef>
              <a:buNone/>
              <a:defRPr b="0" i="0" sz="1800" u="none" cap="none" strike="noStrike"/>
            </a:lvl6pPr>
            <a:lvl7pPr indent="0" lvl="6" marL="2743200" marR="0" rtl="0" algn="l">
              <a:spcBef>
                <a:spcPts val="0"/>
              </a:spcBef>
              <a:buNone/>
              <a:defRPr b="0" i="0" sz="1800" u="none" cap="none" strike="noStrike"/>
            </a:lvl7pPr>
            <a:lvl8pPr indent="0" lvl="7" marL="3200400" marR="0" rtl="0" algn="l">
              <a:spcBef>
                <a:spcPts val="0"/>
              </a:spcBef>
              <a:buNone/>
              <a:defRPr b="0" i="0" sz="1800" u="none" cap="none" strike="noStrike"/>
            </a:lvl8pPr>
            <a:lvl9pPr indent="0" lvl="8" marL="3657600" marR="0" rtl="0" algn="l">
              <a:spcBef>
                <a:spcPts val="0"/>
              </a:spcBef>
              <a:buNone/>
              <a:defRPr b="0" i="0" sz="1800" u="none" cap="none" strike="noStrike"/>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 name="Shape 5"/>
        <p:cNvGrpSpPr/>
        <p:nvPr/>
      </p:nvGrpSpPr>
      <p:grpSpPr>
        <a:xfrm>
          <a:off x="0" y="0"/>
          <a:ext cx="0" cy="0"/>
          <a:chOff x="0" y="0"/>
          <a:chExt cx="0" cy="0"/>
        </a:xfrm>
      </p:grpSpPr>
      <p:sp>
        <p:nvSpPr>
          <p:cNvPr id="6" name="Shape 6"/>
          <p:cNvSpPr txBox="1"/>
          <p:nvPr>
            <p:ph type="title"/>
          </p:nvPr>
        </p:nvSpPr>
        <p:spPr>
          <a:xfrm>
            <a:off x="504000" y="301319"/>
            <a:ext cx="9071999" cy="1261799"/>
          </a:xfrm>
          <a:prstGeom prst="rect">
            <a:avLst/>
          </a:prstGeom>
          <a:noFill/>
          <a:ln>
            <a:noFill/>
          </a:ln>
        </p:spPr>
        <p:txBody>
          <a:bodyPr anchorCtr="0" anchor="ctr" bIns="91425" lIns="91425" rIns="91425" tIns="91425"/>
          <a:lstStyle>
            <a:lvl1pPr indent="0" lvl="0" marL="0" marR="0" rtl="0" algn="l">
              <a:spcBef>
                <a:spcPts val="0"/>
              </a:spcBef>
              <a:buNone/>
              <a:defRPr b="0" i="0" sz="1800" u="none" cap="none" strike="noStrike"/>
            </a:lvl1pPr>
            <a:lvl2pPr indent="0" lvl="1" marL="0" marR="0" rtl="0" algn="l">
              <a:spcBef>
                <a:spcPts val="0"/>
              </a:spcBef>
              <a:buNone/>
              <a:defRPr b="0" i="0" sz="1800" u="none" cap="none" strike="noStrike"/>
            </a:lvl2pPr>
            <a:lvl3pPr indent="0" lvl="2" marL="0" marR="0" rtl="0" algn="l">
              <a:spcBef>
                <a:spcPts val="0"/>
              </a:spcBef>
              <a:buNone/>
              <a:defRPr b="0" i="0" sz="1800" u="none" cap="none" strike="noStrike"/>
            </a:lvl3pPr>
            <a:lvl4pPr indent="0" lvl="3" marL="0" marR="0" rtl="0" algn="l">
              <a:spcBef>
                <a:spcPts val="0"/>
              </a:spcBef>
              <a:buNone/>
              <a:defRPr b="0" i="0" sz="1800" u="none" cap="none" strike="noStrike"/>
            </a:lvl4pPr>
            <a:lvl5pPr indent="0" lvl="4" marL="0" marR="0" rtl="0" algn="l">
              <a:spcBef>
                <a:spcPts val="0"/>
              </a:spcBef>
              <a:buNone/>
              <a:defRPr b="0" i="0" sz="1800" u="none" cap="none" strike="noStrike"/>
            </a:lvl5pPr>
            <a:lvl6pPr indent="0" lvl="5" marL="0" marR="0" rtl="0" algn="l">
              <a:spcBef>
                <a:spcPts val="0"/>
              </a:spcBef>
              <a:buNone/>
              <a:defRPr b="0" i="0" sz="1800" u="none" cap="none" strike="noStrike"/>
            </a:lvl6pPr>
            <a:lvl7pPr indent="0" lvl="6" marL="0" marR="0" rtl="0" algn="l">
              <a:spcBef>
                <a:spcPts val="0"/>
              </a:spcBef>
              <a:buNone/>
              <a:defRPr b="0" i="0" sz="1800" u="none" cap="none" strike="noStrike"/>
            </a:lvl7pPr>
            <a:lvl8pPr indent="0" lvl="7" marL="0" marR="0" rtl="0" algn="l">
              <a:spcBef>
                <a:spcPts val="0"/>
              </a:spcBef>
              <a:buNone/>
              <a:defRPr b="0" i="0" sz="1800" u="none" cap="none" strike="noStrike"/>
            </a:lvl8pPr>
            <a:lvl9pPr indent="0" lvl="8" marL="0" marR="0" rtl="0" algn="l">
              <a:spcBef>
                <a:spcPts val="0"/>
              </a:spcBef>
              <a:buNone/>
              <a:defRPr b="0" i="0" sz="1800" u="none" cap="none" strike="noStrike"/>
            </a:lvl9pPr>
          </a:lstStyle>
          <a:p/>
        </p:txBody>
      </p:sp>
      <p:sp>
        <p:nvSpPr>
          <p:cNvPr id="7" name="Shape 7"/>
          <p:cNvSpPr txBox="1"/>
          <p:nvPr>
            <p:ph idx="1" type="body"/>
          </p:nvPr>
        </p:nvSpPr>
        <p:spPr>
          <a:xfrm>
            <a:off x="504000" y="1768680"/>
            <a:ext cx="9071999" cy="4384079"/>
          </a:xfrm>
          <a:prstGeom prst="rect">
            <a:avLst/>
          </a:prstGeom>
          <a:noFill/>
          <a:ln>
            <a:noFill/>
          </a:ln>
        </p:spPr>
        <p:txBody>
          <a:bodyPr anchorCtr="0" anchor="t" bIns="91425" lIns="91425" rIns="91425" tIns="91425"/>
          <a:lstStyle>
            <a:lvl1pPr indent="0" lvl="0" marL="0" marR="0" rtl="0" algn="l">
              <a:spcBef>
                <a:spcPts val="0"/>
              </a:spcBef>
              <a:buNone/>
              <a:defRPr b="0" i="0" sz="1800" u="none" cap="none" strike="noStrike"/>
            </a:lvl1pPr>
            <a:lvl2pPr indent="0" lvl="1" marL="457200" marR="0" rtl="0" algn="l">
              <a:spcBef>
                <a:spcPts val="0"/>
              </a:spcBef>
              <a:buNone/>
              <a:defRPr b="0" i="0" sz="1800" u="none" cap="none" strike="noStrike"/>
            </a:lvl2pPr>
            <a:lvl3pPr indent="0" lvl="2" marL="914400" marR="0" rtl="0" algn="l">
              <a:spcBef>
                <a:spcPts val="0"/>
              </a:spcBef>
              <a:buNone/>
              <a:defRPr b="0" i="0" sz="1800" u="none" cap="none" strike="noStrike"/>
            </a:lvl3pPr>
            <a:lvl4pPr indent="0" lvl="3" marL="1371600" marR="0" rtl="0" algn="l">
              <a:spcBef>
                <a:spcPts val="0"/>
              </a:spcBef>
              <a:buNone/>
              <a:defRPr b="0" i="0" sz="1800" u="none" cap="none" strike="noStrike"/>
            </a:lvl4pPr>
            <a:lvl5pPr indent="0" lvl="4" marL="1828800" marR="0" rtl="0" algn="l">
              <a:spcBef>
                <a:spcPts val="0"/>
              </a:spcBef>
              <a:buNone/>
              <a:defRPr b="0" i="0" sz="1800" u="none" cap="none" strike="noStrike"/>
            </a:lvl5pPr>
            <a:lvl6pPr indent="0" lvl="5" marL="2286000" marR="0" rtl="0" algn="l">
              <a:spcBef>
                <a:spcPts val="0"/>
              </a:spcBef>
              <a:buNone/>
              <a:defRPr b="0" i="0" sz="1800" u="none" cap="none" strike="noStrike"/>
            </a:lvl6pPr>
            <a:lvl7pPr indent="0" lvl="6" marL="2743200" marR="0" rtl="0" algn="l">
              <a:spcBef>
                <a:spcPts val="0"/>
              </a:spcBef>
              <a:buNone/>
              <a:defRPr b="0" i="0" sz="1800" u="none" cap="none" strike="noStrike"/>
            </a:lvl7pPr>
            <a:lvl8pPr indent="0" lvl="7" marL="3200400" marR="0" rtl="0" algn="l">
              <a:spcBef>
                <a:spcPts val="0"/>
              </a:spcBef>
              <a:buNone/>
              <a:defRPr b="0" i="0" sz="1800" u="none" cap="none" strike="noStrike"/>
            </a:lvl8pPr>
            <a:lvl9pPr indent="0" lvl="8" marL="3657600" marR="0" rtl="0" algn="l">
              <a:spcBef>
                <a:spcPts val="0"/>
              </a:spcBef>
              <a:buNone/>
              <a:defRPr b="0" i="0" sz="1800" u="none" cap="none" strike="noStrike"/>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framindmap.or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02.gi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03.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hyperlink" Target="https://framapad.org/" TargetMode="External"/><Relationship Id="rId4" Type="http://schemas.openxmlformats.org/officeDocument/2006/relationships/hyperlink" Target="https://docs.google.com/" TargetMode="External"/><Relationship Id="rId5" Type="http://schemas.openxmlformats.org/officeDocument/2006/relationships/hyperlink" Target="https://docs.google.com/presentation"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hyperlink" Target="https://www.ac-paris.fr/portail/jcms/p1_943995/portraits-roles-et-statuts-de-la-photographie-numerique-en-4e" TargetMode="External"/><Relationship Id="rId4" Type="http://schemas.openxmlformats.org/officeDocument/2006/relationships/hyperlink" Target="http://arts-plastiques.spip.ac-rouen.fr/spip.php?article273" TargetMode="External"/><Relationship Id="rId5" Type="http://schemas.openxmlformats.org/officeDocument/2006/relationships/hyperlink" Target="https://fr.wikipedia.org/wiki/Autoportrait" TargetMode="External"/><Relationship Id="rId6" Type="http://schemas.openxmlformats.org/officeDocument/2006/relationships/hyperlink" Target="https://www.google.fr/search?q=rembrandt+autoportrait&amp;tbm=isch&amp;tbo=u&amp;source=univ&amp;sa=X&amp;ved=0ahUKEwip__7KoZjMAhXBXhoKHZtfBMYQsAQIOA&amp;biw=1380&amp;bih=674" TargetMode="External"/><Relationship Id="rId7" Type="http://schemas.openxmlformats.org/officeDocument/2006/relationships/hyperlink" Target="https://interstices.info/jcms/c_38911/un-meta-langage-pour-la-creation-d-oeuvres-artistiques-collective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x="0" y="0"/>
          <a:ext cx="0" cy="0"/>
          <a:chOff x="0" y="0"/>
          <a:chExt cx="0" cy="0"/>
        </a:xfrm>
      </p:grpSpPr>
      <p:pic>
        <p:nvPicPr>
          <p:cNvPr id="58" name="Shape 58"/>
          <p:cNvPicPr preferRelativeResize="0"/>
          <p:nvPr/>
        </p:nvPicPr>
        <p:blipFill rotWithShape="1">
          <a:blip r:embed="rId3">
            <a:alphaModFix/>
          </a:blip>
          <a:srcRect b="0" l="0" r="0" t="0"/>
          <a:stretch/>
        </p:blipFill>
        <p:spPr>
          <a:xfrm>
            <a:off x="685800" y="2057400"/>
            <a:ext cx="8913599" cy="5027399"/>
          </a:xfrm>
          <a:prstGeom prst="rect">
            <a:avLst/>
          </a:prstGeom>
          <a:noFill/>
          <a:ln>
            <a:noFill/>
          </a:ln>
        </p:spPr>
      </p:pic>
      <p:sp>
        <p:nvSpPr>
          <p:cNvPr id="59" name="Shape 59"/>
          <p:cNvSpPr/>
          <p:nvPr/>
        </p:nvSpPr>
        <p:spPr>
          <a:xfrm>
            <a:off x="6629400" y="7086600"/>
            <a:ext cx="3427200" cy="297359"/>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0" i="0" lang="fr-FR" sz="1400" u="none" cap="none" strike="noStrike">
                <a:solidFill>
                  <a:srgbClr val="000000"/>
                </a:solidFill>
                <a:latin typeface="Arial"/>
                <a:ea typeface="Arial"/>
                <a:cs typeface="Arial"/>
                <a:sym typeface="Arial"/>
              </a:rPr>
              <a:t>Gnirut, un monstre codeur - © S. Auvin</a:t>
            </a:r>
          </a:p>
        </p:txBody>
      </p:sp>
      <p:sp>
        <p:nvSpPr>
          <p:cNvPr id="60" name="Shape 60"/>
          <p:cNvSpPr/>
          <p:nvPr/>
        </p:nvSpPr>
        <p:spPr>
          <a:xfrm>
            <a:off x="674639" y="457200"/>
            <a:ext cx="9153360" cy="2904119"/>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i="0" lang="fr-FR" sz="7200" u="none" cap="none" strike="noStrike">
                <a:solidFill>
                  <a:srgbClr val="000000"/>
                </a:solidFill>
                <a:latin typeface="Arial"/>
                <a:ea typeface="Arial"/>
                <a:cs typeface="Arial"/>
                <a:sym typeface="Arial"/>
              </a:rPr>
              <a:t> Projeter son projet</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x="0" y="0"/>
          <a:ext cx="0" cy="0"/>
          <a:chOff x="0" y="0"/>
          <a:chExt cx="0" cy="0"/>
        </a:xfrm>
      </p:grpSpPr>
      <p:sp>
        <p:nvSpPr>
          <p:cNvPr id="113" name="Shape 113"/>
          <p:cNvSpPr/>
          <p:nvPr/>
        </p:nvSpPr>
        <p:spPr>
          <a:xfrm>
            <a:off x="298439" y="219239"/>
            <a:ext cx="9462600" cy="295380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lang="fr-FR" sz="5400" strike="noStrike">
                <a:solidFill>
                  <a:srgbClr val="3C78D8"/>
                </a:solidFill>
                <a:latin typeface="Arial"/>
                <a:ea typeface="Arial"/>
                <a:cs typeface="Arial"/>
                <a:sym typeface="Arial"/>
              </a:rPr>
              <a:t>Exploser</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1" lang="fr-FR" sz="3200" strike="noStrike">
                <a:solidFill>
                  <a:srgbClr val="000000"/>
                </a:solidFill>
                <a:latin typeface="Arial"/>
                <a:ea typeface="Arial"/>
                <a:cs typeface="Arial"/>
                <a:sym typeface="Arial"/>
              </a:rPr>
              <a:t>- Avec </a:t>
            </a:r>
            <a:r>
              <a:rPr b="1" lang="fr-FR" sz="2400" strike="noStrike">
                <a:solidFill>
                  <a:srgbClr val="000000"/>
                </a:solidFill>
                <a:latin typeface="Arial"/>
                <a:ea typeface="Arial"/>
                <a:cs typeface="Arial"/>
                <a:sym typeface="Arial"/>
              </a:rPr>
              <a:t>10 ans/100 millions/1000 personnes</a:t>
            </a:r>
            <a:r>
              <a:rPr b="1" lang="fr-FR" sz="3200" strike="noStrike">
                <a:solidFill>
                  <a:srgbClr val="000000"/>
                </a:solidFill>
                <a:latin typeface="Arial"/>
                <a:ea typeface="Arial"/>
                <a:cs typeface="Arial"/>
                <a:sym typeface="Arial"/>
              </a:rPr>
              <a:t> on fait quoi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1" lang="fr-FR" sz="3200" strike="noStrike">
                <a:solidFill>
                  <a:srgbClr val="000000"/>
                </a:solidFill>
                <a:latin typeface="Arial"/>
                <a:ea typeface="Arial"/>
                <a:cs typeface="Arial"/>
                <a:sym typeface="Arial"/>
              </a:rPr>
              <a:t>- Quel est le rêve, la finalité à long terme ?</a:t>
            </a:r>
          </a:p>
        </p:txBody>
      </p:sp>
      <p:sp>
        <p:nvSpPr>
          <p:cNvPr id="114" name="Shape 114"/>
          <p:cNvSpPr/>
          <p:nvPr/>
        </p:nvSpPr>
        <p:spPr>
          <a:xfrm>
            <a:off x="396719" y="3224880"/>
            <a:ext cx="9344520" cy="309852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i="1" lang="fr-FR" sz="1800" strike="noStrike">
                <a:solidFill>
                  <a:srgbClr val="000000"/>
                </a:solidFill>
                <a:latin typeface="Arial"/>
                <a:ea typeface="Arial"/>
                <a:cs typeface="Arial"/>
                <a:sym typeface="Arial"/>
              </a:rPr>
              <a:t>Les points clés: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800" strike="noStrike">
                <a:solidFill>
                  <a:srgbClr val="000000"/>
                </a:solidFill>
                <a:latin typeface="Arial"/>
                <a:ea typeface="Arial"/>
                <a:cs typeface="Arial"/>
                <a:sym typeface="Arial"/>
              </a:rPr>
              <a:t>* On jette les idées en vrac, sans limite, sans souci si elles sont contradictoires, on se permet de parler en même temps de finalité (où on veut aller finalement), des moyens pour y arriver, des objectifs intermédiaires, de ce qui fera la réussite du projet.</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800" strike="noStrike">
                <a:solidFill>
                  <a:srgbClr val="000000"/>
                </a:solidFill>
                <a:latin typeface="Arial"/>
                <a:ea typeface="Arial"/>
                <a:cs typeface="Arial"/>
                <a:sym typeface="Arial"/>
              </a:rPr>
              <a:t>* On travaille collectivement, avec bienveillance, tout le monde peut proposer, mais on peut aussi commenter, enrichir les idées d’une autre personne, on ne ce censure pas.</a:t>
            </a:r>
          </a:p>
          <a:p>
            <a:pPr indent="0" lvl="0" marL="0" marR="0" rtl="0" algn="l">
              <a:lnSpc>
                <a:spcPct val="100000"/>
              </a:lnSpc>
              <a:spcBef>
                <a:spcPts val="0"/>
              </a:spcBef>
              <a:buSzPct val="25000"/>
              <a:buNone/>
            </a:pPr>
            <a:r>
              <a:rPr b="0" lang="fr-FR" sz="1800" strike="noStrike">
                <a:solidFill>
                  <a:srgbClr val="000000"/>
                </a:solidFill>
                <a:latin typeface="Arial"/>
                <a:ea typeface="Arial"/>
                <a:cs typeface="Arial"/>
                <a:sym typeface="Arial"/>
              </a:rPr>
              <a:t>On a même le droit à l’humour, à un brin de délire, avec comme seule borne de ne pas faire baisser la productivité.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p:txBody>
      </p:sp>
      <p:sp>
        <p:nvSpPr>
          <p:cNvPr id="115" name="Shape 115"/>
          <p:cNvSpPr/>
          <p:nvPr/>
        </p:nvSpPr>
        <p:spPr>
          <a:xfrm>
            <a:off x="5478480" y="6888600"/>
            <a:ext cx="4252679" cy="483119"/>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lang="fr-FR" sz="2400" strike="noStrike">
                <a:solidFill>
                  <a:srgbClr val="980000"/>
                </a:solidFill>
                <a:latin typeface="Arial"/>
                <a:ea typeface="Arial"/>
                <a:cs typeface="Arial"/>
                <a:sym typeface="Arial"/>
              </a:rPr>
              <a:t>Je me motive pour le projet.</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sp>
        <p:nvSpPr>
          <p:cNvPr id="120" name="Shape 120"/>
          <p:cNvSpPr/>
          <p:nvPr/>
        </p:nvSpPr>
        <p:spPr>
          <a:xfrm>
            <a:off x="298439" y="219239"/>
            <a:ext cx="9462600" cy="102924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lang="fr-FR" sz="5400" strike="noStrike">
                <a:solidFill>
                  <a:srgbClr val="3C78D8"/>
                </a:solidFill>
                <a:latin typeface="Arial"/>
                <a:ea typeface="Arial"/>
                <a:cs typeface="Arial"/>
                <a:sym typeface="Arial"/>
              </a:rPr>
              <a:t>Exploser</a:t>
            </a:r>
          </a:p>
        </p:txBody>
      </p:sp>
      <p:sp>
        <p:nvSpPr>
          <p:cNvPr id="121" name="Shape 121"/>
          <p:cNvSpPr/>
          <p:nvPr/>
        </p:nvSpPr>
        <p:spPr>
          <a:xfrm>
            <a:off x="367200" y="1250279"/>
            <a:ext cx="9344520" cy="7061759"/>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i="1" lang="fr-FR" sz="1600" strike="noStrike">
                <a:solidFill>
                  <a:srgbClr val="000000"/>
                </a:solidFill>
                <a:latin typeface="Arial"/>
                <a:ea typeface="Arial"/>
                <a:cs typeface="Arial"/>
                <a:sym typeface="Arial"/>
              </a:rPr>
              <a:t>Les éléments de méthode: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À ce stade on cherche à créer, faire quelque chose d’innovant, original, nouveau.</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1" i="1" lang="fr-FR" sz="1600" strike="noStrike">
                <a:solidFill>
                  <a:srgbClr val="000000"/>
                </a:solidFill>
                <a:latin typeface="Arial"/>
                <a:ea typeface="Arial"/>
                <a:cs typeface="Arial"/>
                <a:sym typeface="Arial"/>
              </a:rPr>
              <a:t>Attention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c’est un vrai travail mental collectif (on parle de ``brainstorming´´) il faut se mettre en groupe dans un endroit agréable, veiller à ce que tout le monde parle, sans se forcer, ne surtout pas chercher à ``imposer ces idées´´, mais accueillir celles des autres, rebondir dessus, poser des questions pour comprendre (mais sans juger ce qu’il dit), il faut s’entraider à formuler ses pensées.</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c’est aussi un exercice de ``motivation collective´´ il faut que le groupe trouve ce qui va lui donner envie de faire le projet, ce qui lui plaît ou pas, le moteur qui va le faire avancer.</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→il faut se mettre d’accord sur la forme utilisée pour restituer ce travail de brainstorming :</a:t>
            </a: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  par exemple, chaque idée a un titre, un objectif (à quoi cela sert, ou qu'est ce que cela fait de beau ou de bien), une description de 4 à moins de 10 lignes, une image ou illustration.</a:t>
            </a: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 on peut aussi, par exemple, utiliser une carte mentale </a:t>
            </a:r>
            <a:r>
              <a:rPr b="0" lang="fr-FR" sz="1600" u="sng" strike="noStrike">
                <a:solidFill>
                  <a:schemeClr val="hlink"/>
                </a:solidFill>
                <a:latin typeface="Arial"/>
                <a:ea typeface="Arial"/>
                <a:cs typeface="Arial"/>
                <a:sym typeface="Arial"/>
                <a:hlinkClick r:id="rId3"/>
              </a:rPr>
              <a:t>https://framindmap.org</a:t>
            </a:r>
            <a:r>
              <a:rPr b="0" lang="fr-FR" sz="1600" strike="noStrike">
                <a:solidFill>
                  <a:srgbClr val="000000"/>
                </a:solidFill>
                <a:latin typeface="Arial"/>
                <a:ea typeface="Arial"/>
                <a:cs typeface="Arial"/>
                <a:sym typeface="Arial"/>
              </a:rPr>
              <a:t> ou bien des postits papiers collés sur une table avant de les traduire en numérique</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ce sera aussi un livrable du projet de montrer cet inventivité, </a:t>
            </a: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ces idées qui pourraient aussi inspirer un projet futur</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x="0" y="0"/>
          <a:ext cx="0" cy="0"/>
          <a:chOff x="0" y="0"/>
          <a:chExt cx="0" cy="0"/>
        </a:xfrm>
      </p:grpSpPr>
      <p:sp>
        <p:nvSpPr>
          <p:cNvPr id="126" name="Shape 126"/>
          <p:cNvSpPr/>
          <p:nvPr/>
        </p:nvSpPr>
        <p:spPr>
          <a:xfrm>
            <a:off x="308160" y="370080"/>
            <a:ext cx="9462600" cy="295380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lang="fr-FR" sz="5400" strike="noStrike">
                <a:solidFill>
                  <a:srgbClr val="3C78D8"/>
                </a:solidFill>
                <a:latin typeface="Arial"/>
                <a:ea typeface="Arial"/>
                <a:cs typeface="Arial"/>
                <a:sym typeface="Arial"/>
              </a:rPr>
              <a:t>Exploser</a:t>
            </a:r>
          </a:p>
        </p:txBody>
      </p:sp>
      <p:sp>
        <p:nvSpPr>
          <p:cNvPr id="127" name="Shape 127"/>
          <p:cNvSpPr/>
          <p:nvPr/>
        </p:nvSpPr>
        <p:spPr>
          <a:xfrm>
            <a:off x="396719" y="1190520"/>
            <a:ext cx="9344520" cy="5747399"/>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i="1" lang="fr-FR" sz="1800" strike="noStrike">
                <a:solidFill>
                  <a:srgbClr val="6AA84F"/>
                </a:solidFill>
                <a:latin typeface="Arial"/>
                <a:ea typeface="Arial"/>
                <a:cs typeface="Arial"/>
                <a:sym typeface="Arial"/>
              </a:rPr>
              <a:t>Un exemple, le projet de Alma, Claude et MingYue: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Alma rebondit sur l’idée de MingYue : on pourrait faire une appli qui prenne un selfie et en fait une peinture autoportrait dans un style de peinture comme fauviste, cubiste ou impressionniste … avec un algorithme qui puisse faire les transformations</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Claude s’est approprié les idées de Alma et propose qu’on travaille sur du morphing entre plusieurs émotions d’un même visage, pour voir ce qui se passe si on mélange les traits des yeux, bouche et front, selon les émotions</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MingYue trouve que l’idée de Claude pourrait donner un système de ``smileys´´ où c’est son propre visage qui servirait d’emoticon. On pourrait choisir un style de peinture comme fond pour relier les deux idées</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Alma a une autre piste, pister ses selfies, ou plutôt essayer de retrouver son visage sur toutes les photos qui sont sur le Web, est-ce possible ? Peut-on garder le contrôle sur son image ?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MingYue sait que de tels moteurs existent sur chaque réseau social, ou avec PicTriev</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Claude a encore une autre idée un robot dont le visage serait la projection des mes selfies avec toutes mes expressions pour être mon avatar et aller faire à ma place ce qui ne me plaît pas socialement  «Ce soir ? Ah non je viens pas, mais je t'envoie mon avatar».</a:t>
            </a: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Alma pense à une oeuvre numérique murale avec tous les selfies (et des enregistrements de voix) du lycée sur des corps de lutins et d'elfes pour une aventure que chacune et chacun inventerait au fil des jours</a:t>
            </a: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MingYue renchérit avec un visage mutant en 2D qui pourrait se transformer de mon visage au tien en passant par toutes les émotions que le visage peut avoir au sein d'un théâtre de marionnette animées ainsi pour raconter une histoire.</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x="0" y="0"/>
          <a:ext cx="0" cy="0"/>
          <a:chOff x="0" y="0"/>
          <a:chExt cx="0" cy="0"/>
        </a:xfrm>
      </p:grpSpPr>
      <p:sp>
        <p:nvSpPr>
          <p:cNvPr id="132" name="Shape 132"/>
          <p:cNvSpPr/>
          <p:nvPr/>
        </p:nvSpPr>
        <p:spPr>
          <a:xfrm>
            <a:off x="298439" y="219239"/>
            <a:ext cx="9462600" cy="295380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lang="fr-FR" sz="5400" strike="noStrike">
                <a:solidFill>
                  <a:srgbClr val="1155CC"/>
                </a:solidFill>
                <a:latin typeface="Arial"/>
                <a:ea typeface="Arial"/>
                <a:cs typeface="Arial"/>
                <a:sym typeface="Arial"/>
              </a:rPr>
              <a:t>Examiner</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1" lang="fr-FR" sz="3200" strike="noStrike">
                <a:solidFill>
                  <a:srgbClr val="000000"/>
                </a:solidFill>
                <a:latin typeface="Arial"/>
                <a:ea typeface="Arial"/>
                <a:cs typeface="Arial"/>
                <a:sym typeface="Arial"/>
              </a:rPr>
              <a:t>- Qui sommes nous finalement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1" lang="fr-FR" sz="3200" strike="noStrike">
                <a:solidFill>
                  <a:srgbClr val="000000"/>
                </a:solidFill>
                <a:latin typeface="Arial"/>
                <a:ea typeface="Arial"/>
                <a:cs typeface="Arial"/>
                <a:sym typeface="Arial"/>
              </a:rPr>
              <a:t>- À quoi bon ce projet ?</a:t>
            </a:r>
          </a:p>
        </p:txBody>
      </p:sp>
      <p:sp>
        <p:nvSpPr>
          <p:cNvPr id="133" name="Shape 133"/>
          <p:cNvSpPr/>
          <p:nvPr/>
        </p:nvSpPr>
        <p:spPr>
          <a:xfrm>
            <a:off x="396719" y="3224880"/>
            <a:ext cx="9344520" cy="296064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i="1" lang="fr-FR" sz="1800" strike="noStrike">
                <a:solidFill>
                  <a:srgbClr val="000000"/>
                </a:solidFill>
                <a:latin typeface="Arial"/>
                <a:ea typeface="Arial"/>
                <a:cs typeface="Arial"/>
                <a:sym typeface="Arial"/>
              </a:rPr>
              <a:t>Les points clés: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800" strike="noStrike">
                <a:solidFill>
                  <a:srgbClr val="000000"/>
                </a:solidFill>
                <a:latin typeface="Arial"/>
                <a:ea typeface="Arial"/>
                <a:cs typeface="Arial"/>
                <a:sym typeface="Arial"/>
              </a:rPr>
              <a:t>* On examine le groupe: qui sommes nous ? quel intérêt trouvons nous à ce projet ? Comment fonctionne notre groupe (qui domine, qui joue collectif, qui rassemble, ...) ? Quelles sont nos forces, nos faiblesses ? Comment mettre en avant nos compétences et les augmenter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800" strike="noStrike">
                <a:solidFill>
                  <a:srgbClr val="000000"/>
                </a:solidFill>
                <a:latin typeface="Arial"/>
                <a:ea typeface="Arial"/>
                <a:cs typeface="Arial"/>
                <a:sym typeface="Arial"/>
              </a:rPr>
              <a:t>* À quoi bon ce projet: Quel est l’objectif d’un point de vue scolaire ? Et nous, élèves, qu'avons nous à y gagner ? Quel investissement voulons nous y consacrer ? Quelle sont les opportunités et les risques selon le sujet qu’on pourrait décider ?</a:t>
            </a:r>
          </a:p>
        </p:txBody>
      </p:sp>
      <p:sp>
        <p:nvSpPr>
          <p:cNvPr id="134" name="Shape 134"/>
          <p:cNvSpPr/>
          <p:nvPr/>
        </p:nvSpPr>
        <p:spPr>
          <a:xfrm>
            <a:off x="5079600" y="6914160"/>
            <a:ext cx="4651919" cy="45756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lang="fr-FR" sz="2400" strike="noStrike">
                <a:solidFill>
                  <a:srgbClr val="980000"/>
                </a:solidFill>
                <a:latin typeface="Arial"/>
                <a:ea typeface="Arial"/>
                <a:cs typeface="Arial"/>
                <a:sym typeface="Arial"/>
              </a:rPr>
              <a:t>Je m’implique dans le projet.</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8" name="Shape 138"/>
        <p:cNvGrpSpPr/>
        <p:nvPr/>
      </p:nvGrpSpPr>
      <p:grpSpPr>
        <a:xfrm>
          <a:off x="0" y="0"/>
          <a:ext cx="0" cy="0"/>
          <a:chOff x="0" y="0"/>
          <a:chExt cx="0" cy="0"/>
        </a:xfrm>
      </p:grpSpPr>
      <p:sp>
        <p:nvSpPr>
          <p:cNvPr id="139" name="Shape 139"/>
          <p:cNvSpPr/>
          <p:nvPr/>
        </p:nvSpPr>
        <p:spPr>
          <a:xfrm>
            <a:off x="317519" y="197640"/>
            <a:ext cx="9462600" cy="102924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lang="fr-FR" sz="5400" strike="noStrike">
                <a:solidFill>
                  <a:srgbClr val="1155CC"/>
                </a:solidFill>
                <a:latin typeface="Arial"/>
                <a:ea typeface="Arial"/>
                <a:cs typeface="Arial"/>
                <a:sym typeface="Arial"/>
              </a:rPr>
              <a:t>Examiner</a:t>
            </a:r>
          </a:p>
        </p:txBody>
      </p:sp>
      <p:sp>
        <p:nvSpPr>
          <p:cNvPr id="140" name="Shape 140"/>
          <p:cNvSpPr/>
          <p:nvPr/>
        </p:nvSpPr>
        <p:spPr>
          <a:xfrm>
            <a:off x="376560" y="1070640"/>
            <a:ext cx="9344520" cy="625716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i="1" lang="fr-FR" sz="1600" strike="noStrike">
                <a:solidFill>
                  <a:srgbClr val="000000"/>
                </a:solidFill>
                <a:latin typeface="Arial"/>
                <a:ea typeface="Arial"/>
                <a:cs typeface="Arial"/>
                <a:sym typeface="Arial"/>
              </a:rPr>
              <a:t>Les éléments de méthode: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À ce stade on décide collectivement de ce qui va être réalisé.</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1" i="1" lang="fr-FR" sz="1600" strike="noStrike">
                <a:solidFill>
                  <a:srgbClr val="000000"/>
                </a:solidFill>
                <a:latin typeface="Arial"/>
                <a:ea typeface="Arial"/>
                <a:cs typeface="Arial"/>
                <a:sym typeface="Arial"/>
              </a:rPr>
              <a:t>Attention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il faut regarder les moyens et compétences dont on dispose: combien d'heures avons nous ? qui sait déjà un peu programmer ou se voit de s’y lancer ? qui sait bien prendre des photos, dessiner, faire de la musique, bref: quels talents/compétences avons nous à apporter ?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c’est un moment de négociation : chaque personne doit y trouver son compte, apporter quelque chose, accepter que ce qui va se faire n’est qu’une maquette ou une étape d’un rêve plus large (mais qui va commencer à se faire pour de vrai) ; </a:t>
            </a: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si deux points de vues sont incompatibles il faut alors (i) trouver la </a:t>
            </a:r>
            <a:r>
              <a:rPr b="0" i="1" lang="fr-FR" sz="1600" strike="noStrike">
                <a:solidFill>
                  <a:srgbClr val="000000"/>
                </a:solidFill>
                <a:latin typeface="Arial"/>
                <a:ea typeface="Arial"/>
                <a:cs typeface="Arial"/>
                <a:sym typeface="Arial"/>
              </a:rPr>
              <a:t>raison</a:t>
            </a:r>
            <a:r>
              <a:rPr b="0" lang="fr-FR" sz="1600" strike="noStrike">
                <a:solidFill>
                  <a:srgbClr val="000000"/>
                </a:solidFill>
                <a:latin typeface="Arial"/>
                <a:ea typeface="Arial"/>
                <a:cs typeface="Arial"/>
                <a:sym typeface="Arial"/>
              </a:rPr>
              <a:t>, la </a:t>
            </a:r>
            <a:r>
              <a:rPr b="0" i="1" lang="fr-FR" sz="1600" strike="noStrike">
                <a:solidFill>
                  <a:srgbClr val="000000"/>
                </a:solidFill>
                <a:latin typeface="Arial"/>
                <a:ea typeface="Arial"/>
                <a:cs typeface="Arial"/>
                <a:sym typeface="Arial"/>
              </a:rPr>
              <a:t>cause</a:t>
            </a:r>
            <a:r>
              <a:rPr b="0" lang="fr-FR" sz="1600" strike="noStrike">
                <a:solidFill>
                  <a:srgbClr val="000000"/>
                </a:solidFill>
                <a:latin typeface="Arial"/>
                <a:ea typeface="Arial"/>
                <a:cs typeface="Arial"/>
                <a:sym typeface="Arial"/>
              </a:rPr>
              <a:t> de cette opposition (sans  jugement de valeur) puis chercher une (ii) synthèse de ces deux points de vue</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il faut aussi penser à défendre devant le prof ou la classe le projet, justifier de l’objectif, montrer qu’on a les moyens de l’atteindre,</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le livrable de cette étape est souvent : un titre, un descriptif synthétique et un tableau avec les forces, faiblesses, opportunités et risques du projet</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4" name="Shape 144"/>
        <p:cNvGrpSpPr/>
        <p:nvPr/>
      </p:nvGrpSpPr>
      <p:grpSpPr>
        <a:xfrm>
          <a:off x="0" y="0"/>
          <a:ext cx="0" cy="0"/>
          <a:chOff x="0" y="0"/>
          <a:chExt cx="0" cy="0"/>
        </a:xfrm>
      </p:grpSpPr>
      <p:sp>
        <p:nvSpPr>
          <p:cNvPr id="145" name="Shape 145"/>
          <p:cNvSpPr/>
          <p:nvPr/>
        </p:nvSpPr>
        <p:spPr>
          <a:xfrm>
            <a:off x="298439" y="219239"/>
            <a:ext cx="9462600" cy="4581359"/>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lang="fr-FR" sz="5400" strike="noStrike">
                <a:solidFill>
                  <a:srgbClr val="1155CC"/>
                </a:solidFill>
                <a:latin typeface="Arial"/>
                <a:ea typeface="Arial"/>
                <a:cs typeface="Arial"/>
                <a:sym typeface="Arial"/>
              </a:rPr>
              <a:t>Examiner</a:t>
            </a:r>
          </a:p>
        </p:txBody>
      </p:sp>
      <p:sp>
        <p:nvSpPr>
          <p:cNvPr id="146" name="Shape 146"/>
          <p:cNvSpPr/>
          <p:nvPr/>
        </p:nvSpPr>
        <p:spPr>
          <a:xfrm>
            <a:off x="396719" y="1190520"/>
            <a:ext cx="9344520" cy="575568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i="1" lang="fr-FR" sz="1800" strike="noStrike">
                <a:solidFill>
                  <a:srgbClr val="6AA84F"/>
                </a:solidFill>
                <a:latin typeface="Arial"/>
                <a:ea typeface="Arial"/>
                <a:cs typeface="Arial"/>
                <a:sym typeface="Arial"/>
              </a:rPr>
              <a:t>Un exemple, le projet de Alma, Claude et MingYue: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MingYue pense que le trio tient un vrai projet : faire une œuvre d’art avec une collection de photos de son visage chacune exprimant une émotion ou une expression faciale.</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Alma renchérit sur le fait que cela pourra aussi servir pour une appli permettant d’exprimer des smileys ou de ponctuer un dialogue audio (on transmet les visages une seule fois, puis au cours de l’audio juste le numéro du smiley qui exprime l’émotion) et se demande si on pourrait aller jusqu’à un système pour lire sur les lèvres … mais est d’accord pour garder ces idées uniquement pour la partie perspective du projet</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Claude voit bien comment enregistrer chaque image dans un répertoire avec une étiquette pour la désigner et associer des mots-clés pour aider à choisir l’image selon ce qu’on veut associer.</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MingYue propose que ces selfies soient pris sur fond vert pour permettre de les ajouter à des images de fond diverses que l’on pourrait choisir pour exprimer aussi des choses à travers un choix d’image.</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Alma approuve l’idée et propose que ces images de fonds soient justement des œuvres d’art numériques générées par un algorithme, comme des fractals par exemple, avec des effets de couleur selon son humeur.</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Claude trouve ça faisable, et voit bien une interface avec un nuage de tags où on pioche son expression ou émotion, on regarde le résultat et si ok on transmet les paramètres pour générer la même image à l’autre extrémité de la conversation audio</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MingYue rassemble les éléments et prépare la présentation pour défendre ce projet.</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0" name="Shape 150"/>
        <p:cNvGrpSpPr/>
        <p:nvPr/>
      </p:nvGrpSpPr>
      <p:grpSpPr>
        <a:xfrm>
          <a:off x="0" y="0"/>
          <a:ext cx="0" cy="0"/>
          <a:chOff x="0" y="0"/>
          <a:chExt cx="0" cy="0"/>
        </a:xfrm>
      </p:grpSpPr>
      <p:sp>
        <p:nvSpPr>
          <p:cNvPr id="151" name="Shape 151"/>
          <p:cNvSpPr/>
          <p:nvPr/>
        </p:nvSpPr>
        <p:spPr>
          <a:xfrm>
            <a:off x="457200" y="457200"/>
            <a:ext cx="9462600" cy="5841359"/>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lang="fr-FR" sz="5400" strike="noStrike">
                <a:solidFill>
                  <a:srgbClr val="000000"/>
                </a:solidFill>
                <a:latin typeface="Arial"/>
                <a:ea typeface="Arial"/>
                <a:cs typeface="Arial"/>
                <a:sym typeface="Arial"/>
              </a:rPr>
              <a:t>Avancer en faisant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1" lang="fr-FR" sz="3200" strike="noStrike">
                <a:solidFill>
                  <a:srgbClr val="000000"/>
                </a:solidFill>
                <a:latin typeface="Arial"/>
                <a:ea typeface="Arial"/>
                <a:cs typeface="Arial"/>
                <a:sym typeface="Arial"/>
              </a:rPr>
              <a:t>- On </a:t>
            </a:r>
            <a:r>
              <a:rPr b="1" lang="fr-FR" sz="3200" strike="noStrike">
                <a:solidFill>
                  <a:srgbClr val="6D9EEB"/>
                </a:solidFill>
                <a:latin typeface="Arial"/>
                <a:ea typeface="Arial"/>
                <a:cs typeface="Arial"/>
                <a:sym typeface="Arial"/>
              </a:rPr>
              <a:t>explicite</a:t>
            </a:r>
            <a:r>
              <a:rPr b="1" lang="fr-FR" sz="3200" strike="noStrike">
                <a:solidFill>
                  <a:srgbClr val="000000"/>
                </a:solidFill>
                <a:latin typeface="Arial"/>
                <a:ea typeface="Arial"/>
                <a:cs typeface="Arial"/>
                <a:sym typeface="Arial"/>
              </a:rPr>
              <a:t> les rôles pour faire pas à pas</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1" lang="fr-FR" sz="3200" strike="noStrike">
                <a:solidFill>
                  <a:srgbClr val="000000"/>
                </a:solidFill>
                <a:latin typeface="Arial"/>
                <a:ea typeface="Arial"/>
                <a:cs typeface="Arial"/>
                <a:sym typeface="Arial"/>
              </a:rPr>
              <a:t>- On </a:t>
            </a:r>
            <a:r>
              <a:rPr b="1" lang="fr-FR" sz="3200" strike="noStrike">
                <a:solidFill>
                  <a:srgbClr val="3C78D8"/>
                </a:solidFill>
                <a:latin typeface="Arial"/>
                <a:ea typeface="Arial"/>
                <a:cs typeface="Arial"/>
                <a:sym typeface="Arial"/>
              </a:rPr>
              <a:t>exécute</a:t>
            </a:r>
            <a:r>
              <a:rPr b="1" lang="fr-FR" sz="3200" strike="noStrike">
                <a:solidFill>
                  <a:srgbClr val="000000"/>
                </a:solidFill>
                <a:latin typeface="Arial"/>
                <a:ea typeface="Arial"/>
                <a:cs typeface="Arial"/>
                <a:sym typeface="Arial"/>
              </a:rPr>
              <a:t> une étape pour avoir du concret</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1" lang="fr-FR" sz="3200" strike="noStrike">
                <a:solidFill>
                  <a:srgbClr val="000000"/>
                </a:solidFill>
                <a:latin typeface="Arial"/>
                <a:ea typeface="Arial"/>
                <a:cs typeface="Arial"/>
                <a:sym typeface="Arial"/>
              </a:rPr>
              <a:t>- On </a:t>
            </a:r>
            <a:r>
              <a:rPr b="1" lang="fr-FR" sz="3200" strike="noStrike">
                <a:solidFill>
                  <a:srgbClr val="1155CC"/>
                </a:solidFill>
                <a:latin typeface="Arial"/>
                <a:ea typeface="Arial"/>
                <a:cs typeface="Arial"/>
                <a:sym typeface="Arial"/>
              </a:rPr>
              <a:t>extrapole</a:t>
            </a:r>
            <a:r>
              <a:rPr b="1" lang="fr-FR" sz="3200" strike="noStrike">
                <a:solidFill>
                  <a:srgbClr val="000000"/>
                </a:solidFill>
                <a:latin typeface="Arial"/>
                <a:ea typeface="Arial"/>
                <a:cs typeface="Arial"/>
                <a:sym typeface="Arial"/>
              </a:rPr>
              <a:t> la suite à partir du résultat</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1" lang="fr-FR" sz="3200" strike="noStrike">
                <a:solidFill>
                  <a:srgbClr val="000000"/>
                </a:solidFill>
                <a:latin typeface="Arial"/>
                <a:ea typeface="Arial"/>
                <a:cs typeface="Arial"/>
                <a:sym typeface="Arial"/>
              </a:rPr>
              <a:t>	   </a:t>
            </a:r>
            <a:r>
              <a:rPr b="1" lang="fr-FR" sz="3200" strike="noStrike">
                <a:solidFill>
                  <a:srgbClr val="1C4587"/>
                </a:solidFill>
                <a:latin typeface="Arial"/>
                <a:ea typeface="Arial"/>
                <a:cs typeface="Arial"/>
                <a:sym typeface="Arial"/>
              </a:rPr>
              <a:t>-&gt; et on reboucle de manière agile.</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5" name="Shape 155"/>
        <p:cNvGrpSpPr/>
        <p:nvPr/>
      </p:nvGrpSpPr>
      <p:grpSpPr>
        <a:xfrm>
          <a:off x="0" y="0"/>
          <a:ext cx="0" cy="0"/>
          <a:chOff x="0" y="0"/>
          <a:chExt cx="0" cy="0"/>
        </a:xfrm>
      </p:grpSpPr>
      <p:sp>
        <p:nvSpPr>
          <p:cNvPr id="156" name="Shape 156"/>
          <p:cNvSpPr/>
          <p:nvPr/>
        </p:nvSpPr>
        <p:spPr>
          <a:xfrm>
            <a:off x="298439" y="219239"/>
            <a:ext cx="9462600" cy="470916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lang="fr-FR" sz="5400" strike="noStrike">
                <a:solidFill>
                  <a:srgbClr val="6D9EEB"/>
                </a:solidFill>
                <a:latin typeface="Arial"/>
                <a:ea typeface="Arial"/>
                <a:cs typeface="Arial"/>
                <a:sym typeface="Arial"/>
              </a:rPr>
              <a:t>Expliciter</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1" lang="fr-FR" sz="3200" strike="noStrike">
                <a:solidFill>
                  <a:srgbClr val="000000"/>
                </a:solidFill>
                <a:latin typeface="Arial"/>
                <a:ea typeface="Arial"/>
                <a:cs typeface="Arial"/>
                <a:sym typeface="Arial"/>
              </a:rPr>
              <a:t>- Quelle est la prochaine étape à réaliser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1" lang="fr-FR" sz="3200" strike="noStrike">
                <a:solidFill>
                  <a:srgbClr val="000000"/>
                </a:solidFill>
                <a:latin typeface="Arial"/>
                <a:ea typeface="Arial"/>
                <a:cs typeface="Arial"/>
                <a:sym typeface="Arial"/>
              </a:rPr>
              <a:t>- Comment et avec qui le faire au mieux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1" lang="fr-FR" sz="3200" strike="noStrike">
                <a:solidFill>
                  <a:srgbClr val="000000"/>
                </a:solidFill>
                <a:latin typeface="Arial"/>
                <a:ea typeface="Arial"/>
                <a:cs typeface="Arial"/>
                <a:sym typeface="Arial"/>
              </a:rPr>
              <a:t>- Quel est le résultat espéré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p:txBody>
      </p:sp>
      <p:sp>
        <p:nvSpPr>
          <p:cNvPr id="157" name="Shape 157"/>
          <p:cNvSpPr/>
          <p:nvPr/>
        </p:nvSpPr>
        <p:spPr>
          <a:xfrm>
            <a:off x="338760" y="4287960"/>
            <a:ext cx="9344520" cy="296064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i="1" lang="fr-FR" sz="1800" strike="noStrike">
                <a:solidFill>
                  <a:srgbClr val="000000"/>
                </a:solidFill>
                <a:latin typeface="Arial"/>
                <a:ea typeface="Arial"/>
                <a:cs typeface="Arial"/>
                <a:sym typeface="Arial"/>
              </a:rPr>
              <a:t>Les points clés: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800" strike="noStrike">
                <a:solidFill>
                  <a:srgbClr val="000000"/>
                </a:solidFill>
                <a:latin typeface="Arial"/>
                <a:ea typeface="Arial"/>
                <a:cs typeface="Arial"/>
                <a:sym typeface="Arial"/>
              </a:rPr>
              <a:t>* On choisit une étape facile à faire en une semaine, qui offrira une nouvelle fonctionnalité ou fournira la réponse à une question que l’on se pose.</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800" strike="noStrike">
                <a:solidFill>
                  <a:srgbClr val="000000"/>
                </a:solidFill>
                <a:latin typeface="Arial"/>
                <a:ea typeface="Arial"/>
                <a:cs typeface="Arial"/>
                <a:sym typeface="Arial"/>
              </a:rPr>
              <a:t>* On se partage le travail en fonction de ses compétences et motivation.</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800" strike="noStrike">
                <a:solidFill>
                  <a:srgbClr val="000000"/>
                </a:solidFill>
                <a:latin typeface="Arial"/>
                <a:ea typeface="Arial"/>
                <a:cs typeface="Arial"/>
                <a:sym typeface="Arial"/>
              </a:rPr>
              <a:t>* On précise bien le résultat escompté pour pouvoir évaluer ce qui a été fait.</a:t>
            </a:r>
          </a:p>
        </p:txBody>
      </p:sp>
      <p:sp>
        <p:nvSpPr>
          <p:cNvPr id="158" name="Shape 158"/>
          <p:cNvSpPr/>
          <p:nvPr/>
        </p:nvSpPr>
        <p:spPr>
          <a:xfrm>
            <a:off x="5247719" y="7024320"/>
            <a:ext cx="4295519" cy="356759"/>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lang="fr-FR" sz="2400" strike="noStrike">
                <a:solidFill>
                  <a:srgbClr val="980000"/>
                </a:solidFill>
                <a:latin typeface="Arial"/>
                <a:ea typeface="Arial"/>
                <a:cs typeface="Arial"/>
                <a:sym typeface="Arial"/>
              </a:rPr>
              <a:t>Je m’investis dans le projet.</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2" name="Shape 162"/>
        <p:cNvGrpSpPr/>
        <p:nvPr/>
      </p:nvGrpSpPr>
      <p:grpSpPr>
        <a:xfrm>
          <a:off x="0" y="0"/>
          <a:ext cx="0" cy="0"/>
          <a:chOff x="0" y="0"/>
          <a:chExt cx="0" cy="0"/>
        </a:xfrm>
      </p:grpSpPr>
      <p:sp>
        <p:nvSpPr>
          <p:cNvPr id="163" name="Shape 163"/>
          <p:cNvSpPr/>
          <p:nvPr/>
        </p:nvSpPr>
        <p:spPr>
          <a:xfrm>
            <a:off x="298439" y="219239"/>
            <a:ext cx="9462600" cy="102924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lang="fr-FR" sz="5400" strike="noStrike">
                <a:solidFill>
                  <a:srgbClr val="6D9EEB"/>
                </a:solidFill>
                <a:latin typeface="Arial"/>
                <a:ea typeface="Arial"/>
                <a:cs typeface="Arial"/>
                <a:sym typeface="Arial"/>
              </a:rPr>
              <a:t>Expliciter</a:t>
            </a:r>
          </a:p>
        </p:txBody>
      </p:sp>
      <p:sp>
        <p:nvSpPr>
          <p:cNvPr id="164" name="Shape 164"/>
          <p:cNvSpPr/>
          <p:nvPr/>
        </p:nvSpPr>
        <p:spPr>
          <a:xfrm>
            <a:off x="376560" y="1070640"/>
            <a:ext cx="9344520" cy="6190559"/>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i="1" lang="fr-FR" sz="1600" strike="noStrike">
                <a:solidFill>
                  <a:srgbClr val="000000"/>
                </a:solidFill>
                <a:latin typeface="Arial"/>
                <a:ea typeface="Arial"/>
                <a:cs typeface="Arial"/>
                <a:sym typeface="Arial"/>
              </a:rPr>
              <a:t>Les éléments de méthode: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Ici on se partage le travail en petit morceaux bien compris de chaque personne.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1" i="1" lang="fr-FR" sz="1600" strike="noStrike">
                <a:solidFill>
                  <a:srgbClr val="000000"/>
                </a:solidFill>
                <a:latin typeface="Arial"/>
                <a:ea typeface="Arial"/>
                <a:cs typeface="Arial"/>
                <a:sym typeface="Arial"/>
              </a:rPr>
              <a:t>Attention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On ébauche aussi un plan de travail global pour voir où on va, mais il sera revu et adapté à chaque cycle de développement.</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Ce plan se présente comme un rétro-planning que l’on remplit en partant de la date finale de remise du projet, en notant la liste de tout ce qu’il faudrait faire.</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On choisit ensuite une étape par personne, ou en binôme et on se donne un objectif simple à atteindre en une semaine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Chaque étape correspond à la livraison de quelque chose qui servira ensuite</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On sait qu’on accueillera les changement à ``bras ouverts´´ donc on ajustera toutes les semaine son travail et sa façon de faire selon les résultats obtenus.</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x="0" y="0"/>
          <a:ext cx="0" cy="0"/>
          <a:chOff x="0" y="0"/>
          <a:chExt cx="0" cy="0"/>
        </a:xfrm>
      </p:grpSpPr>
      <p:sp>
        <p:nvSpPr>
          <p:cNvPr id="169" name="Shape 169"/>
          <p:cNvSpPr/>
          <p:nvPr/>
        </p:nvSpPr>
        <p:spPr>
          <a:xfrm>
            <a:off x="298439" y="219239"/>
            <a:ext cx="9462600" cy="4581359"/>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lang="fr-FR" sz="5400" strike="noStrike">
                <a:solidFill>
                  <a:srgbClr val="6D9EEB"/>
                </a:solidFill>
                <a:latin typeface="Arial"/>
                <a:ea typeface="Arial"/>
                <a:cs typeface="Arial"/>
                <a:sym typeface="Arial"/>
              </a:rPr>
              <a:t>Expliciter</a:t>
            </a:r>
          </a:p>
        </p:txBody>
      </p:sp>
      <p:sp>
        <p:nvSpPr>
          <p:cNvPr id="170" name="Shape 170"/>
          <p:cNvSpPr/>
          <p:nvPr/>
        </p:nvSpPr>
        <p:spPr>
          <a:xfrm>
            <a:off x="396719" y="1190520"/>
            <a:ext cx="9344520" cy="605916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i="1" lang="fr-FR" sz="1800" strike="noStrike">
                <a:solidFill>
                  <a:srgbClr val="6AA84F"/>
                </a:solidFill>
                <a:latin typeface="Arial"/>
                <a:ea typeface="Arial"/>
                <a:cs typeface="Arial"/>
                <a:sym typeface="Arial"/>
              </a:rPr>
              <a:t>Un exemple, le projet de Alma, Claude et MingYue: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Alma, Claude et MingYue font un petit planning pour voir où elles vont aller</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Alma se charge de trouver un fond vert, un support pour le smartphone qui fait les selfie et rédige un mode d’emploi pour que tout le monde puisse le faire aussi, elle teste et note comment bien le faire</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MingYue trouve des banques ouvertes de belles images de peintures artistiques sur wikicommon et ailleurs pour avoir le droit de les utiliser et des les modifier</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Claude cherche tous les bouts de code en javascript qui permettent de transformer une image, faire du morphing entre deux images, créer des effets artistiques,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Alma dessine sur un papier ce que pourrait être l’application Web en javascript et propose aussi le design du site Web très simple car il doit marcher sur smartphone</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MingYue regarde comment faire en sorte que que l’on puisse utiliser l’application à distance pour ``envoyer des émotions´´ à ses correspondants</a:t>
            </a:r>
          </a:p>
        </p:txBody>
      </p:sp>
      <p:graphicFrame>
        <p:nvGraphicFramePr>
          <p:cNvPr id="171" name="Shape 171"/>
          <p:cNvGraphicFramePr/>
          <p:nvPr/>
        </p:nvGraphicFramePr>
        <p:xfrm>
          <a:off x="967679" y="2102040"/>
          <a:ext cx="3000000" cy="3000000"/>
        </p:xfrm>
        <a:graphic>
          <a:graphicData uri="http://schemas.openxmlformats.org/drawingml/2006/table">
            <a:tbl>
              <a:tblPr>
                <a:noFill/>
                <a:tableStyleId>{04254A21-9188-42B3-B959-FDE89C59CE34}</a:tableStyleId>
              </a:tblPr>
              <a:tblGrid>
                <a:gridCol w="1076400"/>
                <a:gridCol w="1076400"/>
                <a:gridCol w="1076400"/>
                <a:gridCol w="1076400"/>
                <a:gridCol w="1076400"/>
                <a:gridCol w="1076400"/>
                <a:gridCol w="1076400"/>
                <a:gridCol w="1080725"/>
              </a:tblGrid>
              <a:tr h="206275">
                <a:tc>
                  <a:txBody>
                    <a:bodyPr>
                      <a:noAutofit/>
                    </a:bodyPr>
                    <a:lstStyle/>
                    <a:p>
                      <a:pPr indent="0" lvl="0" marL="0" marR="0" rtl="0" algn="l">
                        <a:lnSpc>
                          <a:spcPct val="100000"/>
                        </a:lnSpc>
                        <a:spcBef>
                          <a:spcPts val="0"/>
                        </a:spcBef>
                        <a:buSzPct val="25000"/>
                        <a:buNone/>
                      </a:pPr>
                      <a:r>
                        <a:rPr b="0" lang="fr-FR" sz="800" u="none" cap="none" strike="noStrike">
                          <a:solidFill>
                            <a:srgbClr val="000000"/>
                          </a:solidFill>
                          <a:latin typeface="Arial"/>
                          <a:ea typeface="Arial"/>
                          <a:cs typeface="Arial"/>
                          <a:sym typeface="Arial"/>
                        </a:rPr>
                        <a:t>Go !</a:t>
                      </a:r>
                    </a:p>
                  </a:txBody>
                  <a:tcPr marT="45725" marB="45725" marR="90000" marL="900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B3B3B3"/>
                    </a:solidFill>
                  </a:tcPr>
                </a:tc>
                <a:tc>
                  <a:txBody>
                    <a:bodyPr>
                      <a:noAutofit/>
                    </a:bodyPr>
                    <a:lstStyle/>
                    <a:p>
                      <a:pPr indent="0" lvl="0" marL="0" marR="0" rtl="0" algn="l">
                        <a:lnSpc>
                          <a:spcPct val="100000"/>
                        </a:lnSpc>
                        <a:spcBef>
                          <a:spcPts val="0"/>
                        </a:spcBef>
                        <a:buSzPct val="25000"/>
                        <a:buNone/>
                      </a:pPr>
                      <a:r>
                        <a:rPr b="0" lang="fr-FR" sz="800" u="none" cap="none" strike="noStrike">
                          <a:solidFill>
                            <a:srgbClr val="000000"/>
                          </a:solidFill>
                          <a:latin typeface="Arial"/>
                          <a:ea typeface="Arial"/>
                          <a:cs typeface="Arial"/>
                          <a:sym typeface="Arial"/>
                        </a:rPr>
                        <a:t>15 jours</a:t>
                      </a:r>
                    </a:p>
                  </a:txBody>
                  <a:tcPr marT="45725" marB="45725" marR="90000" marL="900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B3B3B3"/>
                    </a:solidFill>
                  </a:tcPr>
                </a:tc>
                <a:tc>
                  <a:txBody>
                    <a:bodyPr>
                      <a:noAutofit/>
                    </a:bodyPr>
                    <a:lstStyle/>
                    <a:p>
                      <a:pPr indent="0" lvl="0" marL="0" marR="0" rtl="0" algn="l">
                        <a:lnSpc>
                          <a:spcPct val="100000"/>
                        </a:lnSpc>
                        <a:spcBef>
                          <a:spcPts val="0"/>
                        </a:spcBef>
                        <a:buSzPct val="25000"/>
                        <a:buNone/>
                      </a:pPr>
                      <a:r>
                        <a:rPr b="0" lang="fr-FR" sz="800" u="none" cap="none" strike="noStrike">
                          <a:solidFill>
                            <a:srgbClr val="000000"/>
                          </a:solidFill>
                          <a:latin typeface="Arial"/>
                          <a:ea typeface="Arial"/>
                          <a:cs typeface="Arial"/>
                          <a:sym typeface="Arial"/>
                        </a:rPr>
                        <a:t>1 mois</a:t>
                      </a:r>
                    </a:p>
                  </a:txBody>
                  <a:tcPr marT="45725" marB="45725" marR="90000" marL="900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B3B3B3"/>
                    </a:solidFill>
                  </a:tcPr>
                </a:tc>
                <a:tc>
                  <a:txBody>
                    <a:bodyPr>
                      <a:noAutofit/>
                    </a:bodyPr>
                    <a:lstStyle/>
                    <a:p>
                      <a:pPr indent="0" lvl="0" marL="0" marR="0" rtl="0" algn="l">
                        <a:lnSpc>
                          <a:spcPct val="100000"/>
                        </a:lnSpc>
                        <a:spcBef>
                          <a:spcPts val="0"/>
                        </a:spcBef>
                        <a:buSzPct val="25000"/>
                        <a:buNone/>
                      </a:pPr>
                      <a:r>
                        <a:rPr b="0" lang="fr-FR" sz="800" u="none" cap="none" strike="noStrike">
                          <a:solidFill>
                            <a:srgbClr val="000000"/>
                          </a:solidFill>
                          <a:latin typeface="Arial"/>
                          <a:ea typeface="Arial"/>
                          <a:cs typeface="Arial"/>
                          <a:sym typeface="Arial"/>
                        </a:rPr>
                        <a:t>1,5 mois</a:t>
                      </a:r>
                    </a:p>
                  </a:txBody>
                  <a:tcPr marT="45725" marB="45725" marR="90000" marL="900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B3B3B3"/>
                    </a:solidFill>
                  </a:tcPr>
                </a:tc>
                <a:tc>
                  <a:txBody>
                    <a:bodyPr>
                      <a:noAutofit/>
                    </a:bodyPr>
                    <a:lstStyle/>
                    <a:p>
                      <a:pPr indent="0" lvl="0" marL="0" marR="0" rtl="0" algn="l">
                        <a:lnSpc>
                          <a:spcPct val="100000"/>
                        </a:lnSpc>
                        <a:spcBef>
                          <a:spcPts val="0"/>
                        </a:spcBef>
                        <a:buSzPct val="25000"/>
                        <a:buNone/>
                      </a:pPr>
                      <a:r>
                        <a:rPr b="0" lang="fr-FR" sz="800" u="none" cap="none" strike="noStrike">
                          <a:solidFill>
                            <a:srgbClr val="000000"/>
                          </a:solidFill>
                          <a:latin typeface="Arial"/>
                          <a:ea typeface="Arial"/>
                          <a:cs typeface="Arial"/>
                          <a:sym typeface="Arial"/>
                        </a:rPr>
                        <a:t>2 mois</a:t>
                      </a:r>
                    </a:p>
                  </a:txBody>
                  <a:tcPr marT="45725" marB="45725" marR="90000" marL="900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B3B3B3"/>
                    </a:solidFill>
                  </a:tcPr>
                </a:tc>
                <a:tc>
                  <a:txBody>
                    <a:bodyPr>
                      <a:noAutofit/>
                    </a:bodyPr>
                    <a:lstStyle/>
                    <a:p>
                      <a:pPr indent="0" lvl="0" marL="0" marR="0" rtl="0" algn="l">
                        <a:lnSpc>
                          <a:spcPct val="100000"/>
                        </a:lnSpc>
                        <a:spcBef>
                          <a:spcPts val="0"/>
                        </a:spcBef>
                        <a:buSzPct val="25000"/>
                        <a:buNone/>
                      </a:pPr>
                      <a:r>
                        <a:rPr b="0" lang="fr-FR" sz="800" u="none" cap="none" strike="noStrike">
                          <a:solidFill>
                            <a:srgbClr val="000000"/>
                          </a:solidFill>
                          <a:latin typeface="Arial"/>
                          <a:ea typeface="Arial"/>
                          <a:cs typeface="Arial"/>
                          <a:sym typeface="Arial"/>
                        </a:rPr>
                        <a:t>2,5 mois</a:t>
                      </a:r>
                    </a:p>
                  </a:txBody>
                  <a:tcPr marT="45725" marB="45725" marR="90000" marL="900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B3B3B3"/>
                    </a:solidFill>
                  </a:tcPr>
                </a:tc>
                <a:tc>
                  <a:txBody>
                    <a:bodyPr>
                      <a:noAutofit/>
                    </a:bodyPr>
                    <a:lstStyle/>
                    <a:p>
                      <a:pPr indent="0" lvl="0" marL="0" marR="0" rtl="0" algn="l">
                        <a:lnSpc>
                          <a:spcPct val="100000"/>
                        </a:lnSpc>
                        <a:spcBef>
                          <a:spcPts val="0"/>
                        </a:spcBef>
                        <a:buSzPct val="25000"/>
                        <a:buNone/>
                      </a:pPr>
                      <a:r>
                        <a:rPr b="0" lang="fr-FR" sz="800" u="none" cap="none" strike="noStrike">
                          <a:solidFill>
                            <a:srgbClr val="000000"/>
                          </a:solidFill>
                          <a:latin typeface="Arial"/>
                          <a:ea typeface="Arial"/>
                          <a:cs typeface="Arial"/>
                          <a:sym typeface="Arial"/>
                        </a:rPr>
                        <a:t>3mois</a:t>
                      </a:r>
                    </a:p>
                  </a:txBody>
                  <a:tcPr marT="45725" marB="45725" marR="90000" marL="900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B3B3B3"/>
                    </a:solidFill>
                  </a:tcPr>
                </a:tc>
                <a:tc>
                  <a:txBody>
                    <a:bodyPr>
                      <a:noAutofit/>
                    </a:bodyPr>
                    <a:lstStyle/>
                    <a:p>
                      <a:pPr indent="0" lvl="0" marL="0" marR="0" rtl="0" algn="l">
                        <a:lnSpc>
                          <a:spcPct val="100000"/>
                        </a:lnSpc>
                        <a:spcBef>
                          <a:spcPts val="0"/>
                        </a:spcBef>
                        <a:buSzPct val="25000"/>
                        <a:buNone/>
                      </a:pPr>
                      <a:r>
                        <a:rPr b="0" lang="fr-FR" sz="800" u="none" cap="none" strike="noStrike">
                          <a:solidFill>
                            <a:srgbClr val="000000"/>
                          </a:solidFill>
                          <a:latin typeface="Arial"/>
                          <a:ea typeface="Arial"/>
                          <a:cs typeface="Arial"/>
                          <a:sym typeface="Arial"/>
                        </a:rPr>
                        <a:t>Fin !</a:t>
                      </a:r>
                    </a:p>
                  </a:txBody>
                  <a:tcPr marT="45725" marB="45725" marR="90000" marL="900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B3B3B3"/>
                    </a:solidFill>
                  </a:tcPr>
                </a:tc>
              </a:tr>
              <a:tr h="1056950">
                <a:tc>
                  <a:txBody>
                    <a:bodyPr>
                      <a:noAutofit/>
                    </a:bodyPr>
                    <a:lstStyle/>
                    <a:p>
                      <a:pPr indent="0" lvl="0" marL="0" marR="0" rtl="0" algn="l">
                        <a:lnSpc>
                          <a:spcPct val="100000"/>
                        </a:lnSpc>
                        <a:spcBef>
                          <a:spcPts val="0"/>
                        </a:spcBef>
                        <a:buSzPct val="25000"/>
                        <a:buNone/>
                      </a:pPr>
                      <a:r>
                        <a:rPr b="0" lang="fr-FR" sz="1000" u="none" cap="none" strike="noStrike">
                          <a:solidFill>
                            <a:srgbClr val="000000"/>
                          </a:solidFill>
                          <a:latin typeface="Arial"/>
                          <a:ea typeface="Arial"/>
                          <a:cs typeface="Arial"/>
                          <a:sym typeface="Arial"/>
                        </a:rPr>
                        <a:t>On a la description du projet</a:t>
                      </a:r>
                    </a:p>
                  </a:txBody>
                  <a:tcPr marT="45725" marB="45725" marR="90000" marL="900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CCCCCC"/>
                    </a:solidFill>
                  </a:tcPr>
                </a:tc>
                <a:tc>
                  <a:txBody>
                    <a:bodyPr>
                      <a:noAutofit/>
                    </a:bodyPr>
                    <a:lstStyle/>
                    <a:p>
                      <a:pPr indent="0" lvl="0" marL="0" marR="0" rtl="0" algn="l">
                        <a:lnSpc>
                          <a:spcPct val="100000"/>
                        </a:lnSpc>
                        <a:spcBef>
                          <a:spcPts val="0"/>
                        </a:spcBef>
                        <a:buSzPct val="25000"/>
                        <a:buNone/>
                      </a:pPr>
                      <a:r>
                        <a:rPr b="0" lang="fr-FR" sz="1000" u="none" cap="none" strike="noStrike">
                          <a:solidFill>
                            <a:srgbClr val="000000"/>
                          </a:solidFill>
                          <a:latin typeface="Arial"/>
                          <a:ea typeface="Arial"/>
                          <a:cs typeface="Arial"/>
                          <a:sym typeface="Arial"/>
                        </a:rPr>
                        <a:t>Collecter des selfies et les images</a:t>
                      </a:r>
                    </a:p>
                    <a:p>
                      <a:pPr indent="0" lvl="0" marL="0" marR="0" rtl="0" algn="l">
                        <a:lnSpc>
                          <a:spcPct val="100000"/>
                        </a:lnSpc>
                        <a:spcBef>
                          <a:spcPts val="0"/>
                        </a:spcBef>
                        <a:buSzPct val="25000"/>
                        <a:buNone/>
                      </a:pPr>
                      <a:r>
                        <a:rPr b="0" lang="fr-FR" sz="1000" u="none" cap="none" strike="noStrike">
                          <a:solidFill>
                            <a:srgbClr val="000000"/>
                          </a:solidFill>
                          <a:latin typeface="Arial"/>
                          <a:ea typeface="Arial"/>
                          <a:cs typeface="Arial"/>
                          <a:sym typeface="Arial"/>
                        </a:rPr>
                        <a:t>Définir les mots-clé</a:t>
                      </a:r>
                    </a:p>
                    <a:p>
                      <a:pPr indent="0" lvl="0" marL="0" marR="0" rtl="0" algn="l">
                        <a:lnSpc>
                          <a:spcPct val="100000"/>
                        </a:lnSpc>
                        <a:spcBef>
                          <a:spcPts val="0"/>
                        </a:spcBef>
                        <a:buSzPct val="25000"/>
                        <a:buNone/>
                      </a:pPr>
                      <a:r>
                        <a:t/>
                      </a:r>
                      <a:endParaRPr b="0" sz="1800" u="none" cap="none" strike="noStrike">
                        <a:solidFill>
                          <a:srgbClr val="000000"/>
                        </a:solidFill>
                        <a:latin typeface="Arial"/>
                        <a:ea typeface="Arial"/>
                        <a:cs typeface="Arial"/>
                        <a:sym typeface="Arial"/>
                      </a:endParaRPr>
                    </a:p>
                  </a:txBody>
                  <a:tcPr marT="45725" marB="45725" marR="90000" marL="900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CCCCCC"/>
                    </a:solidFill>
                  </a:tcPr>
                </a:tc>
                <a:tc>
                  <a:txBody>
                    <a:bodyPr>
                      <a:noAutofit/>
                    </a:bodyPr>
                    <a:lstStyle/>
                    <a:p>
                      <a:pPr indent="0" lvl="0" marL="0" marR="0" rtl="0" algn="l">
                        <a:lnSpc>
                          <a:spcPct val="100000"/>
                        </a:lnSpc>
                        <a:spcBef>
                          <a:spcPts val="0"/>
                        </a:spcBef>
                        <a:buSzPct val="25000"/>
                        <a:buNone/>
                      </a:pPr>
                      <a:r>
                        <a:rPr b="0" lang="fr-FR" sz="1000" u="none" cap="none" strike="noStrike">
                          <a:solidFill>
                            <a:srgbClr val="000000"/>
                          </a:solidFill>
                          <a:latin typeface="Arial"/>
                          <a:ea typeface="Arial"/>
                          <a:cs typeface="Arial"/>
                          <a:sym typeface="Arial"/>
                        </a:rPr>
                        <a:t>Récupérer les bout de logiciels  existants, les tester</a:t>
                      </a:r>
                    </a:p>
                    <a:p>
                      <a:pPr indent="0" lvl="0" marL="0" marR="0" rtl="0" algn="l">
                        <a:lnSpc>
                          <a:spcPct val="100000"/>
                        </a:lnSpc>
                        <a:spcBef>
                          <a:spcPts val="0"/>
                        </a:spcBef>
                        <a:buSzPct val="25000"/>
                        <a:buNone/>
                      </a:pPr>
                      <a:r>
                        <a:t/>
                      </a:r>
                      <a:endParaRPr b="0" sz="1800" u="none" cap="none" strike="noStrike">
                        <a:solidFill>
                          <a:srgbClr val="000000"/>
                        </a:solidFill>
                        <a:latin typeface="Arial"/>
                        <a:ea typeface="Arial"/>
                        <a:cs typeface="Arial"/>
                        <a:sym typeface="Arial"/>
                      </a:endParaRPr>
                    </a:p>
                  </a:txBody>
                  <a:tcPr marT="45725" marB="45725" marR="90000" marL="900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CCCCCC"/>
                    </a:solidFill>
                  </a:tcPr>
                </a:tc>
                <a:tc>
                  <a:txBody>
                    <a:bodyPr>
                      <a:noAutofit/>
                    </a:bodyPr>
                    <a:lstStyle/>
                    <a:p>
                      <a:pPr indent="0" lvl="0" marL="0" marR="0" rtl="0" algn="l">
                        <a:lnSpc>
                          <a:spcPct val="100000"/>
                        </a:lnSpc>
                        <a:spcBef>
                          <a:spcPts val="0"/>
                        </a:spcBef>
                        <a:buSzPct val="25000"/>
                        <a:buNone/>
                      </a:pPr>
                      <a:r>
                        <a:rPr b="0" lang="fr-FR" sz="1000" u="none" cap="none" strike="noStrike">
                          <a:solidFill>
                            <a:srgbClr val="000000"/>
                          </a:solidFill>
                          <a:latin typeface="Arial"/>
                          <a:ea typeface="Arial"/>
                          <a:cs typeface="Arial"/>
                          <a:sym typeface="Arial"/>
                        </a:rPr>
                        <a:t>Commencer l’interface de l’application</a:t>
                      </a:r>
                    </a:p>
                  </a:txBody>
                  <a:tcPr marT="45725" marB="45725" marR="90000" marL="900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CCCCCC"/>
                    </a:solidFill>
                  </a:tcPr>
                </a:tc>
                <a:tc>
                  <a:txBody>
                    <a:bodyPr>
                      <a:noAutofit/>
                    </a:bodyPr>
                    <a:lstStyle/>
                    <a:p>
                      <a:pPr indent="0" lvl="0" marL="0" marR="0" rtl="0" algn="l">
                        <a:lnSpc>
                          <a:spcPct val="100000"/>
                        </a:lnSpc>
                        <a:spcBef>
                          <a:spcPts val="0"/>
                        </a:spcBef>
                        <a:buSzPct val="25000"/>
                        <a:buNone/>
                      </a:pPr>
                      <a:r>
                        <a:rPr b="0" lang="fr-FR" sz="1000" u="none" cap="none" strike="noStrike">
                          <a:solidFill>
                            <a:srgbClr val="000000"/>
                          </a:solidFill>
                          <a:latin typeface="Arial"/>
                          <a:ea typeface="Arial"/>
                          <a:cs typeface="Arial"/>
                          <a:sym typeface="Arial"/>
                        </a:rPr>
                        <a:t>Présenter une maquette à un tiers et commencer à tester</a:t>
                      </a:r>
                    </a:p>
                  </a:txBody>
                  <a:tcPr marT="45725" marB="45725" marR="90000" marL="900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CCCCCC"/>
                    </a:solidFill>
                  </a:tcPr>
                </a:tc>
                <a:tc>
                  <a:txBody>
                    <a:bodyPr>
                      <a:noAutofit/>
                    </a:bodyPr>
                    <a:lstStyle/>
                    <a:p>
                      <a:pPr indent="0" lvl="0" marL="0" marR="0" rtl="0" algn="l">
                        <a:lnSpc>
                          <a:spcPct val="100000"/>
                        </a:lnSpc>
                        <a:spcBef>
                          <a:spcPts val="0"/>
                        </a:spcBef>
                        <a:buSzPct val="25000"/>
                        <a:buNone/>
                      </a:pPr>
                      <a:r>
                        <a:rPr b="0" lang="fr-FR" sz="1000" u="none" cap="none" strike="noStrike">
                          <a:solidFill>
                            <a:srgbClr val="000000"/>
                          </a:solidFill>
                          <a:latin typeface="Arial"/>
                          <a:ea typeface="Arial"/>
                          <a:cs typeface="Arial"/>
                          <a:sym typeface="Arial"/>
                        </a:rPr>
                        <a:t>Compléter, corriger, améliorer</a:t>
                      </a:r>
                    </a:p>
                  </a:txBody>
                  <a:tcPr marT="45725" marB="45725" marR="90000" marL="900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CCCCCC"/>
                    </a:solidFill>
                  </a:tcPr>
                </a:tc>
                <a:tc>
                  <a:txBody>
                    <a:bodyPr>
                      <a:noAutofit/>
                    </a:bodyPr>
                    <a:lstStyle/>
                    <a:p>
                      <a:pPr indent="0" lvl="0" marL="0" marR="0" rtl="0" algn="l">
                        <a:lnSpc>
                          <a:spcPct val="100000"/>
                        </a:lnSpc>
                        <a:spcBef>
                          <a:spcPts val="0"/>
                        </a:spcBef>
                        <a:buSzPct val="25000"/>
                        <a:buNone/>
                      </a:pPr>
                      <a:r>
                        <a:rPr b="0" lang="fr-FR" sz="1000" u="none" cap="none" strike="noStrike">
                          <a:solidFill>
                            <a:srgbClr val="000000"/>
                          </a:solidFill>
                          <a:latin typeface="Arial"/>
                          <a:ea typeface="Arial"/>
                          <a:cs typeface="Arial"/>
                          <a:sym typeface="Arial"/>
                        </a:rPr>
                        <a:t>Faire le rapport avec toutes les idées </a:t>
                      </a:r>
                    </a:p>
                    <a:p>
                      <a:pPr indent="0" lvl="0" marL="0" marR="0" rtl="0" algn="l">
                        <a:lnSpc>
                          <a:spcPct val="100000"/>
                        </a:lnSpc>
                        <a:spcBef>
                          <a:spcPts val="0"/>
                        </a:spcBef>
                        <a:buSzPct val="25000"/>
                        <a:buNone/>
                      </a:pPr>
                      <a:r>
                        <a:rPr b="0" lang="fr-FR" sz="1000" u="none" cap="none" strike="noStrike">
                          <a:solidFill>
                            <a:srgbClr val="000000"/>
                          </a:solidFill>
                          <a:latin typeface="Arial"/>
                          <a:ea typeface="Arial"/>
                          <a:cs typeface="Arial"/>
                          <a:sym typeface="Arial"/>
                        </a:rPr>
                        <a:t>Préparer la présentation</a:t>
                      </a:r>
                    </a:p>
                  </a:txBody>
                  <a:tcPr marT="45725" marB="45725" marR="90000" marL="900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CCCCCC"/>
                    </a:solidFill>
                  </a:tcPr>
                </a:tc>
                <a:tc>
                  <a:txBody>
                    <a:bodyPr>
                      <a:noAutofit/>
                    </a:bodyPr>
                    <a:lstStyle/>
                    <a:p>
                      <a:pPr indent="0" lvl="0" marL="0" marR="0" rtl="0" algn="l">
                        <a:lnSpc>
                          <a:spcPct val="100000"/>
                        </a:lnSpc>
                        <a:spcBef>
                          <a:spcPts val="0"/>
                        </a:spcBef>
                        <a:buSzPct val="25000"/>
                        <a:buNone/>
                      </a:pPr>
                      <a:r>
                        <a:rPr b="0" lang="fr-FR" sz="1000" u="none" cap="none" strike="noStrike">
                          <a:solidFill>
                            <a:srgbClr val="000000"/>
                          </a:solidFill>
                          <a:latin typeface="Arial"/>
                          <a:ea typeface="Arial"/>
                          <a:cs typeface="Arial"/>
                          <a:sym typeface="Arial"/>
                        </a:rPr>
                        <a:t>On présente les résultat</a:t>
                      </a:r>
                    </a:p>
                  </a:txBody>
                  <a:tcPr marT="45725" marB="45725" marR="90000" marL="900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CCCCCC"/>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x="0" y="0"/>
          <a:ext cx="0" cy="0"/>
          <a:chOff x="0" y="0"/>
          <a:chExt cx="0" cy="0"/>
        </a:xfrm>
      </p:grpSpPr>
      <p:sp>
        <p:nvSpPr>
          <p:cNvPr id="65" name="Shape 65"/>
          <p:cNvSpPr/>
          <p:nvPr/>
        </p:nvSpPr>
        <p:spPr>
          <a:xfrm>
            <a:off x="674639" y="457200"/>
            <a:ext cx="9153360" cy="2904119"/>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i="0" lang="fr-FR" sz="7200" u="none" cap="none" strike="noStrike">
                <a:solidFill>
                  <a:srgbClr val="000000"/>
                </a:solidFill>
                <a:latin typeface="Arial"/>
                <a:ea typeface="Arial"/>
                <a:cs typeface="Arial"/>
                <a:sym typeface="Arial"/>
              </a:rPr>
              <a:t> Projeter son projet</a:t>
            </a:r>
          </a:p>
        </p:txBody>
      </p:sp>
      <p:sp>
        <p:nvSpPr>
          <p:cNvPr id="66" name="Shape 66"/>
          <p:cNvSpPr/>
          <p:nvPr/>
        </p:nvSpPr>
        <p:spPr>
          <a:xfrm>
            <a:off x="357119" y="1468079"/>
            <a:ext cx="9483479" cy="5587920"/>
          </a:xfrm>
          <a:prstGeom prst="rect">
            <a:avLst/>
          </a:prstGeom>
          <a:noFill/>
          <a:ln>
            <a:noFill/>
          </a:ln>
        </p:spPr>
        <p:txBody>
          <a:bodyPr anchorCtr="0" anchor="t" bIns="45000" lIns="90000" rIns="90000" tIns="45000">
            <a:noAutofit/>
          </a:bodyPr>
          <a:lstStyle/>
          <a:p>
            <a:pPr indent="0" lvl="0" marL="0" marR="0" rtl="0" algn="just">
              <a:lnSpc>
                <a:spcPct val="100000"/>
              </a:lnSpc>
              <a:spcBef>
                <a:spcPts val="0"/>
              </a:spcBef>
              <a:buNone/>
            </a:pPr>
            <a:r>
              <a:t/>
            </a:r>
            <a:endParaRPr b="0" i="0" sz="1800" u="none" cap="none" strike="noStrike">
              <a:solidFill>
                <a:srgbClr val="000000"/>
              </a:solidFill>
              <a:latin typeface="Arial"/>
              <a:ea typeface="Arial"/>
              <a:cs typeface="Arial"/>
              <a:sym typeface="Arial"/>
            </a:endParaRPr>
          </a:p>
          <a:p>
            <a:pPr indent="0" lvl="0" marL="0" marR="0" rtl="0" algn="just">
              <a:lnSpc>
                <a:spcPct val="100000"/>
              </a:lnSpc>
              <a:spcBef>
                <a:spcPts val="0"/>
              </a:spcBef>
              <a:buSzPct val="25000"/>
              <a:buNone/>
            </a:pPr>
            <a:r>
              <a:rPr b="1" i="0" lang="fr-FR" sz="1400" u="none" cap="none" strike="noStrike">
                <a:solidFill>
                  <a:srgbClr val="000000"/>
                </a:solidFill>
                <a:latin typeface="Arial"/>
                <a:ea typeface="Arial"/>
                <a:cs typeface="Arial"/>
                <a:sym typeface="Arial"/>
              </a:rPr>
              <a:t>Crédits</a:t>
            </a:r>
            <a:r>
              <a:rPr b="0" i="0" lang="fr-FR" sz="1400" u="none" cap="none" strike="noStrike">
                <a:solidFill>
                  <a:srgbClr val="000000"/>
                </a:solidFill>
                <a:latin typeface="Arial"/>
                <a:ea typeface="Arial"/>
                <a:cs typeface="Arial"/>
                <a:sym typeface="Arial"/>
              </a:rPr>
              <a:t> : </a:t>
            </a:r>
          </a:p>
          <a:p>
            <a:pPr indent="0" lvl="0" marL="0" marR="0" rtl="0" algn="just">
              <a:lnSpc>
                <a:spcPct val="100000"/>
              </a:lnSpc>
              <a:spcBef>
                <a:spcPts val="0"/>
              </a:spcBef>
              <a:buSzPct val="25000"/>
              <a:buNone/>
            </a:pPr>
            <a:r>
              <a:rPr b="0" i="0" lang="fr-FR" sz="1400" u="none" cap="none" strike="noStrike">
                <a:solidFill>
                  <a:srgbClr val="000000"/>
                </a:solidFill>
                <a:latin typeface="Arial"/>
                <a:ea typeface="Arial"/>
                <a:cs typeface="Arial"/>
                <a:sym typeface="Arial"/>
              </a:rPr>
              <a:t> Conception et réalisation Philippe Aigouy, VSP avec l’aide de Thierry Viéville Inria et les précieuses relectures et avis de David Roche, Marie-Hélène Comte et Philippe Lucaud,</a:t>
            </a:r>
          </a:p>
          <a:p>
            <a:pPr indent="0" lvl="0" marL="0" marR="0" rtl="0" algn="just">
              <a:lnSpc>
                <a:spcPct val="100000"/>
              </a:lnSpc>
              <a:spcBef>
                <a:spcPts val="0"/>
              </a:spcBef>
              <a:buSzPct val="25000"/>
              <a:buNone/>
            </a:pPr>
            <a:r>
              <a:rPr b="0" i="0" lang="fr-FR" sz="1400" u="none" cap="none" strike="noStrike">
                <a:solidFill>
                  <a:srgbClr val="000000"/>
                </a:solidFill>
                <a:latin typeface="Arial"/>
                <a:ea typeface="Arial"/>
                <a:cs typeface="Arial"/>
                <a:sym typeface="Arial"/>
              </a:rPr>
              <a:t>  Voix off et voix additionnelles : Annastasia Aigouy</a:t>
            </a:r>
          </a:p>
          <a:p>
            <a:pPr indent="0" lvl="0" marL="0" marR="0" rtl="0" algn="just">
              <a:lnSpc>
                <a:spcPct val="100000"/>
              </a:lnSpc>
              <a:spcBef>
                <a:spcPts val="0"/>
              </a:spcBef>
              <a:buSzPct val="25000"/>
              <a:buNone/>
            </a:pPr>
            <a:r>
              <a:rPr b="0" i="0" lang="fr-FR" sz="1400" u="none" cap="none" strike="noStrike">
                <a:solidFill>
                  <a:srgbClr val="000000"/>
                </a:solidFill>
                <a:latin typeface="Arial"/>
                <a:ea typeface="Arial"/>
                <a:cs typeface="Arial"/>
                <a:sym typeface="Arial"/>
              </a:rPr>
              <a:t>  Animation 3D et réalisation : Philippe Aigouy</a:t>
            </a:r>
          </a:p>
          <a:p>
            <a:pPr indent="0" lvl="0" marL="0" marR="0" rtl="0" algn="just">
              <a:lnSpc>
                <a:spcPct val="100000"/>
              </a:lnSpc>
              <a:spcBef>
                <a:spcPts val="0"/>
              </a:spcBef>
              <a:buSzPct val="25000"/>
              <a:buNone/>
            </a:pPr>
            <a:r>
              <a:rPr b="0" i="0" lang="fr-FR" sz="1200" u="none" cap="none" strike="noStrike">
                <a:solidFill>
                  <a:srgbClr val="000000"/>
                </a:solidFill>
                <a:latin typeface="Arial"/>
                <a:ea typeface="Arial"/>
                <a:cs typeface="Arial"/>
                <a:sym typeface="Arial"/>
              </a:rPr>
              <a:t>  non sans oublier les ``pixees´´ de Sophie de Quatrebarbe, et le selfie ``coincée dans une pastèque´´ de Adèle Viéville.</a:t>
            </a:r>
          </a:p>
          <a:p>
            <a:pPr indent="0" lvl="0" marL="0" marR="0" rtl="0" algn="just">
              <a:lnSpc>
                <a:spcPct val="100000"/>
              </a:lnSpc>
              <a:spcBef>
                <a:spcPts val="0"/>
              </a:spcBef>
              <a:buNone/>
            </a:pPr>
            <a:r>
              <a:t/>
            </a:r>
            <a:endParaRPr b="0" i="0" sz="1800" u="none" cap="none" strike="noStrike">
              <a:solidFill>
                <a:srgbClr val="000000"/>
              </a:solidFill>
              <a:latin typeface="Arial"/>
              <a:ea typeface="Arial"/>
              <a:cs typeface="Arial"/>
              <a:sym typeface="Arial"/>
            </a:endParaRPr>
          </a:p>
          <a:p>
            <a:pPr indent="0" lvl="0" marL="0" marR="0" rtl="0" algn="just">
              <a:lnSpc>
                <a:spcPct val="100000"/>
              </a:lnSpc>
              <a:spcBef>
                <a:spcPts val="0"/>
              </a:spcBef>
              <a:buSzPct val="25000"/>
              <a:buNone/>
            </a:pPr>
            <a:r>
              <a:rPr b="1" i="0" lang="fr-FR" sz="1400" u="none" cap="none" strike="noStrike">
                <a:solidFill>
                  <a:srgbClr val="000000"/>
                </a:solidFill>
                <a:latin typeface="Arial"/>
                <a:ea typeface="Arial"/>
                <a:cs typeface="Arial"/>
                <a:sym typeface="Arial"/>
              </a:rPr>
              <a:t>Forme finale du document : </a:t>
            </a:r>
            <a:r>
              <a:rPr b="0" i="0" lang="fr-FR" sz="1400" u="none" cap="none" strike="noStrike">
                <a:solidFill>
                  <a:srgbClr val="000000"/>
                </a:solidFill>
                <a:latin typeface="Arial"/>
                <a:ea typeface="Arial"/>
                <a:cs typeface="Arial"/>
                <a:sym typeface="Arial"/>
              </a:rPr>
              <a:t>une vidéo introductive* et un dossier Web à navigation multiple</a:t>
            </a:r>
          </a:p>
          <a:p>
            <a:pPr indent="0" lvl="0" marL="0" marR="0" rtl="0" algn="just">
              <a:lnSpc>
                <a:spcPct val="100000"/>
              </a:lnSpc>
              <a:spcBef>
                <a:spcPts val="0"/>
              </a:spcBef>
              <a:buSzPct val="25000"/>
              <a:buNone/>
            </a:pPr>
            <a:r>
              <a:rPr b="0" i="0" lang="fr-FR" sz="1400" u="none" cap="none" strike="noStrike">
                <a:solidFill>
                  <a:srgbClr val="000000"/>
                </a:solidFill>
                <a:latin typeface="Arial"/>
                <a:ea typeface="Arial"/>
                <a:cs typeface="Arial"/>
                <a:sym typeface="Arial"/>
              </a:rPr>
              <a:t> publié sur Pixees.fr et repris dans un MOOC-ICN</a:t>
            </a:r>
          </a:p>
          <a:p>
            <a:pPr indent="0" lvl="0" marL="0" marR="0" rtl="0" algn="just">
              <a:lnSpc>
                <a:spcPct val="100000"/>
              </a:lnSpc>
              <a:spcBef>
                <a:spcPts val="0"/>
              </a:spcBef>
              <a:buNone/>
            </a:pPr>
            <a:r>
              <a:t/>
            </a:r>
            <a:endParaRPr b="0" i="0" sz="1800" u="none" cap="none" strike="noStrike">
              <a:solidFill>
                <a:srgbClr val="000000"/>
              </a:solidFill>
              <a:latin typeface="Arial"/>
              <a:ea typeface="Arial"/>
              <a:cs typeface="Arial"/>
              <a:sym typeface="Arial"/>
            </a:endParaRPr>
          </a:p>
          <a:p>
            <a:pPr indent="0" lvl="0" marL="0" marR="0" rtl="0" algn="just">
              <a:lnSpc>
                <a:spcPct val="100000"/>
              </a:lnSpc>
              <a:spcBef>
                <a:spcPts val="0"/>
              </a:spcBef>
              <a:buSzPct val="25000"/>
              <a:buNone/>
            </a:pPr>
            <a:r>
              <a:rPr b="1" i="0" lang="fr-FR" sz="1400" u="none" cap="none" strike="noStrike">
                <a:solidFill>
                  <a:srgbClr val="000000"/>
                </a:solidFill>
                <a:latin typeface="Arial"/>
                <a:ea typeface="Arial"/>
                <a:cs typeface="Arial"/>
                <a:sym typeface="Arial"/>
              </a:rPr>
              <a:t>Structure du document :</a:t>
            </a:r>
          </a:p>
          <a:p>
            <a:pPr indent="0" lvl="0" marL="0" marR="0" rtl="0" algn="just">
              <a:lnSpc>
                <a:spcPct val="100000"/>
              </a:lnSpc>
              <a:spcBef>
                <a:spcPts val="0"/>
              </a:spcBef>
              <a:buSzPct val="25000"/>
              <a:buNone/>
            </a:pPr>
            <a:r>
              <a:rPr b="0" i="0" lang="fr-FR" sz="1400" u="none" cap="none" strike="noStrike">
                <a:solidFill>
                  <a:srgbClr val="000000"/>
                </a:solidFill>
                <a:latin typeface="Arial"/>
                <a:ea typeface="Arial"/>
                <a:cs typeface="Arial"/>
                <a:sym typeface="Arial"/>
              </a:rPr>
              <a:t> Le document est chronologique en trois périodes (avant, pendant,  après) </a:t>
            </a:r>
          </a:p>
          <a:p>
            <a:pPr indent="0" lvl="0" marL="0" marR="0" rtl="0" algn="l">
              <a:lnSpc>
                <a:spcPct val="100000"/>
              </a:lnSpc>
              <a:spcBef>
                <a:spcPts val="0"/>
              </a:spcBef>
              <a:buSzPct val="25000"/>
              <a:buNone/>
            </a:pPr>
            <a:r>
              <a:rPr b="0" i="0" lang="fr-FR" sz="1400" u="none" cap="none" strike="noStrike">
                <a:solidFill>
                  <a:srgbClr val="000000"/>
                </a:solidFill>
                <a:latin typeface="Arial"/>
                <a:ea typeface="Arial"/>
                <a:cs typeface="Arial"/>
                <a:sym typeface="Arial"/>
              </a:rPr>
              <a:t> de trois actions comme représenté ci-contre.</a:t>
            </a:r>
          </a:p>
          <a:p>
            <a:pPr indent="0" lvl="0" marL="0" marR="0" rtl="0" algn="l">
              <a:lnSpc>
                <a:spcPct val="100000"/>
              </a:lnSpc>
              <a:spcBef>
                <a:spcPts val="0"/>
              </a:spcBef>
              <a:buNone/>
            </a:pPr>
            <a:r>
              <a:t/>
            </a:r>
            <a:endParaRPr b="0" i="0" sz="1800" u="none" cap="none" strike="noStrike">
              <a:solidFill>
                <a:srgbClr val="000000"/>
              </a:solidFill>
              <a:latin typeface="Arial"/>
              <a:ea typeface="Arial"/>
              <a:cs typeface="Arial"/>
              <a:sym typeface="Arial"/>
            </a:endParaRPr>
          </a:p>
          <a:p>
            <a:pPr indent="0" lvl="0" marL="0" marR="0" rtl="0" algn="just">
              <a:lnSpc>
                <a:spcPct val="100000"/>
              </a:lnSpc>
              <a:spcBef>
                <a:spcPts val="0"/>
              </a:spcBef>
              <a:buSzPct val="25000"/>
              <a:buNone/>
            </a:pPr>
            <a:r>
              <a:rPr b="0" i="0" lang="fr-FR" sz="1400" u="none" cap="none" strike="noStrike">
                <a:solidFill>
                  <a:srgbClr val="000000"/>
                </a:solidFill>
                <a:latin typeface="Arial"/>
                <a:ea typeface="Arial"/>
                <a:cs typeface="Arial"/>
                <a:sym typeface="Arial"/>
              </a:rPr>
              <a:t> Chaque action est décrite par trois planches</a:t>
            </a:r>
          </a:p>
          <a:p>
            <a:pPr indent="-228600" lvl="0" marL="457200" marR="0" rtl="0" algn="just">
              <a:lnSpc>
                <a:spcPct val="100000"/>
              </a:lnSpc>
              <a:spcBef>
                <a:spcPts val="0"/>
              </a:spcBef>
              <a:buClr>
                <a:srgbClr val="000000"/>
              </a:buClr>
              <a:buSzPct val="100000"/>
              <a:buFont typeface="Noto Sans Symbols"/>
              <a:buChar char="-"/>
            </a:pPr>
            <a:r>
              <a:rPr b="0" i="0" lang="fr-FR" sz="1400" u="none" cap="none" strike="noStrike">
                <a:solidFill>
                  <a:srgbClr val="000000"/>
                </a:solidFill>
                <a:latin typeface="Arial"/>
                <a:ea typeface="Arial"/>
                <a:cs typeface="Arial"/>
                <a:sym typeface="Arial"/>
              </a:rPr>
              <a:t>les questions levier et les point clé</a:t>
            </a:r>
          </a:p>
          <a:p>
            <a:pPr indent="-228600" lvl="0" marL="457200" marR="0" rtl="0" algn="just">
              <a:lnSpc>
                <a:spcPct val="100000"/>
              </a:lnSpc>
              <a:spcBef>
                <a:spcPts val="0"/>
              </a:spcBef>
              <a:buClr>
                <a:srgbClr val="000000"/>
              </a:buClr>
              <a:buSzPct val="100000"/>
              <a:buFont typeface="Noto Sans Symbols"/>
              <a:buChar char="-"/>
            </a:pPr>
            <a:r>
              <a:rPr b="0" i="0" lang="fr-FR" sz="1400" u="none" cap="none" strike="noStrike">
                <a:solidFill>
                  <a:srgbClr val="000000"/>
                </a:solidFill>
                <a:latin typeface="Arial"/>
                <a:ea typeface="Arial"/>
                <a:cs typeface="Arial"/>
                <a:sym typeface="Arial"/>
              </a:rPr>
              <a:t>qq éléments de méthode</a:t>
            </a:r>
          </a:p>
          <a:p>
            <a:pPr indent="-228600" lvl="0" marL="457200" marR="0" rtl="0" algn="just">
              <a:lnSpc>
                <a:spcPct val="100000"/>
              </a:lnSpc>
              <a:spcBef>
                <a:spcPts val="0"/>
              </a:spcBef>
              <a:buClr>
                <a:srgbClr val="000000"/>
              </a:buClr>
              <a:buSzPct val="100000"/>
              <a:buFont typeface="Noto Sans Symbols"/>
              <a:buChar char="-"/>
            </a:pPr>
            <a:r>
              <a:rPr b="0" i="0" lang="fr-FR" sz="1400" u="none" cap="none" strike="noStrike">
                <a:solidFill>
                  <a:srgbClr val="000000"/>
                </a:solidFill>
                <a:latin typeface="Arial"/>
                <a:ea typeface="Arial"/>
                <a:cs typeface="Arial"/>
                <a:sym typeface="Arial"/>
              </a:rPr>
              <a:t>la description narrative d’un exemple.</a:t>
            </a:r>
          </a:p>
          <a:p>
            <a:pPr indent="0" lvl="0" marL="0" marR="0" rtl="0" algn="just">
              <a:lnSpc>
                <a:spcPct val="100000"/>
              </a:lnSpc>
              <a:spcBef>
                <a:spcPts val="0"/>
              </a:spcBef>
              <a:buNone/>
            </a:pPr>
            <a:r>
              <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1" i="0" lang="fr-FR" sz="1400" u="none" cap="none" strike="noStrike">
                <a:solidFill>
                  <a:srgbClr val="000000"/>
                </a:solidFill>
                <a:latin typeface="Arial"/>
                <a:ea typeface="Arial"/>
                <a:cs typeface="Arial"/>
                <a:sym typeface="Arial"/>
              </a:rPr>
              <a:t>Utilisation du document :</a:t>
            </a:r>
            <a:r>
              <a:rPr b="0" i="0" lang="fr-FR" sz="1400" u="none" cap="none" strike="noStrike">
                <a:solidFill>
                  <a:srgbClr val="000000"/>
                </a:solidFill>
                <a:latin typeface="Arial"/>
                <a:ea typeface="Arial"/>
                <a:cs typeface="Arial"/>
                <a:sym typeface="Arial"/>
              </a:rPr>
              <a:t> en lecture pour la ou le prof, puis en</a:t>
            </a:r>
          </a:p>
          <a:p>
            <a:pPr indent="0" lvl="0" marL="0" marR="0" rtl="0" algn="l">
              <a:lnSpc>
                <a:spcPct val="100000"/>
              </a:lnSpc>
              <a:spcBef>
                <a:spcPts val="0"/>
              </a:spcBef>
              <a:buSzPct val="25000"/>
              <a:buNone/>
            </a:pPr>
            <a:r>
              <a:rPr b="0" i="0" lang="fr-FR" sz="1400" u="none" cap="none" strike="noStrike">
                <a:solidFill>
                  <a:srgbClr val="000000"/>
                </a:solidFill>
                <a:latin typeface="Arial"/>
                <a:ea typeface="Arial"/>
                <a:cs typeface="Arial"/>
                <a:sym typeface="Arial"/>
              </a:rPr>
              <a:t>présentation brève pour les élèves (vidéo, présentation des leviers)</a:t>
            </a:r>
          </a:p>
          <a:p>
            <a:pPr indent="0" lvl="0" marL="0" marR="0" rtl="0" algn="l">
              <a:lnSpc>
                <a:spcPct val="100000"/>
              </a:lnSpc>
              <a:spcBef>
                <a:spcPts val="0"/>
              </a:spcBef>
              <a:buSzPct val="25000"/>
              <a:buNone/>
            </a:pPr>
            <a:r>
              <a:rPr b="0" i="0" lang="fr-FR" sz="1400" u="none" cap="none" strike="noStrike">
                <a:solidFill>
                  <a:srgbClr val="000000"/>
                </a:solidFill>
                <a:latin typeface="Arial"/>
                <a:ea typeface="Arial"/>
                <a:cs typeface="Arial"/>
                <a:sym typeface="Arial"/>
              </a:rPr>
              <a:t>laissant à leur disposition le document complet pour qu’elle et ils</a:t>
            </a:r>
          </a:p>
          <a:p>
            <a:pPr indent="0" lvl="0" marL="0" marR="0" rtl="0" algn="l">
              <a:lnSpc>
                <a:spcPct val="100000"/>
              </a:lnSpc>
              <a:spcBef>
                <a:spcPts val="0"/>
              </a:spcBef>
              <a:buSzPct val="25000"/>
              <a:buNone/>
            </a:pPr>
            <a:r>
              <a:rPr b="0" i="0" lang="fr-FR" sz="1400" u="none" cap="none" strike="noStrike">
                <a:solidFill>
                  <a:srgbClr val="000000"/>
                </a:solidFill>
                <a:latin typeface="Arial"/>
                <a:ea typeface="Arial"/>
                <a:cs typeface="Arial"/>
                <a:sym typeface="Arial"/>
              </a:rPr>
              <a:t>puissent s’y référer selon leurs besoins.</a:t>
            </a:r>
          </a:p>
          <a:p>
            <a:pPr indent="0" lvl="0" marL="0" marR="0" rtl="0" algn="just">
              <a:lnSpc>
                <a:spcPct val="100000"/>
              </a:lnSpc>
              <a:spcBef>
                <a:spcPts val="0"/>
              </a:spcBef>
              <a:buNone/>
            </a:pPr>
            <a:r>
              <a:t/>
            </a:r>
            <a:endParaRPr b="0" i="0" sz="1800" u="none" cap="none" strike="noStrike">
              <a:solidFill>
                <a:srgbClr val="000000"/>
              </a:solidFill>
              <a:latin typeface="Arial"/>
              <a:ea typeface="Arial"/>
              <a:cs typeface="Arial"/>
              <a:sym typeface="Arial"/>
            </a:endParaRPr>
          </a:p>
        </p:txBody>
      </p:sp>
      <p:pic>
        <p:nvPicPr>
          <p:cNvPr id="67" name="Shape 67"/>
          <p:cNvPicPr preferRelativeResize="0"/>
          <p:nvPr/>
        </p:nvPicPr>
        <p:blipFill rotWithShape="1">
          <a:blip r:embed="rId3">
            <a:alphaModFix/>
          </a:blip>
          <a:srcRect b="0" l="0" r="0" t="0"/>
          <a:stretch/>
        </p:blipFill>
        <p:spPr>
          <a:xfrm>
            <a:off x="4002839" y="3388319"/>
            <a:ext cx="6077879" cy="3744719"/>
          </a:xfrm>
          <a:prstGeom prst="rect">
            <a:avLst/>
          </a:prstGeom>
          <a:noFill/>
          <a:ln>
            <a:noFill/>
          </a:ln>
        </p:spPr>
      </p:pic>
      <p:sp>
        <p:nvSpPr>
          <p:cNvPr id="68" name="Shape 68"/>
          <p:cNvSpPr txBox="1"/>
          <p:nvPr/>
        </p:nvSpPr>
        <p:spPr>
          <a:xfrm>
            <a:off x="178559" y="7184879"/>
            <a:ext cx="8380079" cy="260999"/>
          </a:xfrm>
          <a:prstGeom prst="rect">
            <a:avLst/>
          </a:prstGeom>
          <a:noFill/>
          <a:ln>
            <a:noFill/>
          </a:ln>
        </p:spPr>
        <p:txBody>
          <a:bodyPr anchorCtr="0" anchor="t" bIns="45000" lIns="90000" rIns="90000" tIns="45000">
            <a:noAutofit/>
          </a:bodyPr>
          <a:lstStyle/>
          <a:p>
            <a:pPr indent="0" lvl="0" marL="0" marR="0" rtl="0" algn="l">
              <a:spcBef>
                <a:spcPts val="0"/>
              </a:spcBef>
              <a:buSzPct val="25000"/>
              <a:buNone/>
            </a:pPr>
            <a:r>
              <a:rPr b="0" i="0" lang="fr-FR" sz="1200" u="none" cap="none" strike="noStrike">
                <a:solidFill>
                  <a:srgbClr val="000000"/>
                </a:solidFill>
                <a:latin typeface="Arial"/>
                <a:ea typeface="Arial"/>
                <a:cs typeface="Arial"/>
                <a:sym typeface="Arial"/>
              </a:rPr>
              <a:t>(*) Les effets vidéos ont été réalisés par un professionnel mais  avec un logiciel standard d’animation graphique</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5" name="Shape 175"/>
        <p:cNvGrpSpPr/>
        <p:nvPr/>
      </p:nvGrpSpPr>
      <p:grpSpPr>
        <a:xfrm>
          <a:off x="0" y="0"/>
          <a:ext cx="0" cy="0"/>
          <a:chOff x="0" y="0"/>
          <a:chExt cx="0" cy="0"/>
        </a:xfrm>
      </p:grpSpPr>
      <p:sp>
        <p:nvSpPr>
          <p:cNvPr id="176" name="Shape 176"/>
          <p:cNvSpPr/>
          <p:nvPr/>
        </p:nvSpPr>
        <p:spPr>
          <a:xfrm>
            <a:off x="198359" y="219239"/>
            <a:ext cx="9879839" cy="295380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lang="fr-FR" sz="5400" strike="noStrike">
                <a:solidFill>
                  <a:srgbClr val="3C78D8"/>
                </a:solidFill>
                <a:latin typeface="Arial"/>
                <a:ea typeface="Arial"/>
                <a:cs typeface="Arial"/>
                <a:sym typeface="Arial"/>
              </a:rPr>
              <a:t>Exécuter</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1" lang="fr-FR" sz="3200" strike="noStrike">
                <a:solidFill>
                  <a:srgbClr val="000000"/>
                </a:solidFill>
                <a:latin typeface="Arial"/>
                <a:ea typeface="Arial"/>
                <a:cs typeface="Arial"/>
                <a:sym typeface="Arial"/>
              </a:rPr>
              <a:t>- Que suis je en train de faire et sur quelle durée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1" lang="fr-FR" sz="3200" strike="noStrike">
                <a:solidFill>
                  <a:srgbClr val="000000"/>
                </a:solidFill>
                <a:latin typeface="Arial"/>
                <a:ea typeface="Arial"/>
                <a:cs typeface="Arial"/>
                <a:sym typeface="Arial"/>
              </a:rPr>
              <a:t>- Quels résultats tangibles ai-je généré ?</a:t>
            </a:r>
          </a:p>
        </p:txBody>
      </p:sp>
      <p:sp>
        <p:nvSpPr>
          <p:cNvPr id="177" name="Shape 177"/>
          <p:cNvSpPr/>
          <p:nvPr/>
        </p:nvSpPr>
        <p:spPr>
          <a:xfrm>
            <a:off x="387000" y="3215159"/>
            <a:ext cx="9344520" cy="296064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i="1" lang="fr-FR" sz="1800" strike="noStrike">
                <a:solidFill>
                  <a:srgbClr val="000000"/>
                </a:solidFill>
                <a:latin typeface="Arial"/>
                <a:ea typeface="Arial"/>
                <a:cs typeface="Arial"/>
                <a:sym typeface="Arial"/>
              </a:rPr>
              <a:t>Les points clés: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800" strike="noStrike">
                <a:solidFill>
                  <a:srgbClr val="000000"/>
                </a:solidFill>
                <a:latin typeface="Arial"/>
                <a:ea typeface="Arial"/>
                <a:cs typeface="Arial"/>
                <a:sym typeface="Arial"/>
              </a:rPr>
              <a:t>* J’observe si je travaille efficacement, si j’ai besoin de faire des poses très souvent, combien de temps j’y ai passé, si j’ai pu aller à l’essentiel ou ai du passer du temps sur des détails.</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800" strike="noStrike">
                <a:solidFill>
                  <a:srgbClr val="000000"/>
                </a:solidFill>
                <a:latin typeface="Arial"/>
                <a:ea typeface="Arial"/>
                <a:cs typeface="Arial"/>
                <a:sym typeface="Arial"/>
              </a:rPr>
              <a:t>* Je ne ``jette rien´´ surtout pas mes ``erreurs´´ car elles sont précieuses pour ne pas les reproduire et parce qu’elles sont le signe que quelque chose d’inattendu est survenu, donc que quelque chose de nouveau est à comprendre ou apprendre.</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p:txBody>
      </p:sp>
      <p:sp>
        <p:nvSpPr>
          <p:cNvPr id="178" name="Shape 178"/>
          <p:cNvSpPr/>
          <p:nvPr/>
        </p:nvSpPr>
        <p:spPr>
          <a:xfrm>
            <a:off x="6350039" y="7014960"/>
            <a:ext cx="3381479" cy="356759"/>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lang="fr-FR" sz="1800" strike="noStrike">
                <a:solidFill>
                  <a:srgbClr val="980000"/>
                </a:solidFill>
                <a:latin typeface="Arial"/>
                <a:ea typeface="Arial"/>
                <a:cs typeface="Arial"/>
                <a:sym typeface="Arial"/>
              </a:rPr>
              <a:t>Je travaille pour ce projet.</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2" name="Shape 182"/>
        <p:cNvGrpSpPr/>
        <p:nvPr/>
      </p:nvGrpSpPr>
      <p:grpSpPr>
        <a:xfrm>
          <a:off x="0" y="0"/>
          <a:ext cx="0" cy="0"/>
          <a:chOff x="0" y="0"/>
          <a:chExt cx="0" cy="0"/>
        </a:xfrm>
      </p:grpSpPr>
      <p:sp>
        <p:nvSpPr>
          <p:cNvPr id="183" name="Shape 183"/>
          <p:cNvSpPr/>
          <p:nvPr/>
        </p:nvSpPr>
        <p:spPr>
          <a:xfrm>
            <a:off x="298439" y="219239"/>
            <a:ext cx="9462600" cy="102924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lang="fr-FR" sz="5400" strike="noStrike">
                <a:solidFill>
                  <a:srgbClr val="3C78D8"/>
                </a:solidFill>
                <a:latin typeface="Arial"/>
                <a:ea typeface="Arial"/>
                <a:cs typeface="Arial"/>
                <a:sym typeface="Arial"/>
              </a:rPr>
              <a:t>Exécuter</a:t>
            </a:r>
          </a:p>
        </p:txBody>
      </p:sp>
      <p:sp>
        <p:nvSpPr>
          <p:cNvPr id="184" name="Shape 184"/>
          <p:cNvSpPr/>
          <p:nvPr/>
        </p:nvSpPr>
        <p:spPr>
          <a:xfrm>
            <a:off x="376560" y="1070640"/>
            <a:ext cx="9344520" cy="6190559"/>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i="1" lang="fr-FR" sz="1600" strike="noStrike">
                <a:solidFill>
                  <a:srgbClr val="000000"/>
                </a:solidFill>
                <a:latin typeface="Arial"/>
                <a:ea typeface="Arial"/>
                <a:cs typeface="Arial"/>
                <a:sym typeface="Arial"/>
              </a:rPr>
              <a:t>Les éléments de méthode: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À ce stade on travaille sur du concret, tranquillement en se faisant plaisir.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1" i="1" lang="fr-FR" sz="1600" strike="noStrike">
                <a:solidFill>
                  <a:srgbClr val="000000"/>
                </a:solidFill>
                <a:latin typeface="Arial"/>
                <a:ea typeface="Arial"/>
                <a:cs typeface="Arial"/>
                <a:sym typeface="Arial"/>
              </a:rPr>
              <a:t>Attention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→Compter son temps, noter ses succès et les erreurs qui permettent de se dépasser, est le levier du succès, mais il ne faut pas que cela prenne trop de temps, </a:t>
            </a: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 on compte le temps disons en heure sans s’embarrasser des détails, </a:t>
            </a: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 les succès et erreurs sont notés comme des tweets une ligne</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On peut considérer son action comme un jeu vidéo qui se jouerait dans la vraie vie, chaque action est un ``niveau´´ qu’on réussit ou pour lequel on peut rejouer.</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Le travail de ce projet est un travail librement choisi, on doit donc se faire plaisir à le réaliser, au-delà des efforts que cela implique, comme dans une épreuve sportive</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On ne s’acharne pas si la situation est bloquée et que l’on a l’impression de tourner en rond, comme il y a plusieurs choses à faire, au bout de par exemple une demi-heure, on change d’activité et on laisse le cerveau se reposer et se changer les idées </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8" name="Shape 188"/>
        <p:cNvGrpSpPr/>
        <p:nvPr/>
      </p:nvGrpSpPr>
      <p:grpSpPr>
        <a:xfrm>
          <a:off x="0" y="0"/>
          <a:ext cx="0" cy="0"/>
          <a:chOff x="0" y="0"/>
          <a:chExt cx="0" cy="0"/>
        </a:xfrm>
      </p:grpSpPr>
      <p:sp>
        <p:nvSpPr>
          <p:cNvPr id="189" name="Shape 189"/>
          <p:cNvSpPr/>
          <p:nvPr/>
        </p:nvSpPr>
        <p:spPr>
          <a:xfrm>
            <a:off x="298439" y="219239"/>
            <a:ext cx="9462600" cy="4581359"/>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lang="fr-FR" sz="5400" strike="noStrike">
                <a:solidFill>
                  <a:srgbClr val="1155CC"/>
                </a:solidFill>
                <a:latin typeface="Arial"/>
                <a:ea typeface="Arial"/>
                <a:cs typeface="Arial"/>
                <a:sym typeface="Arial"/>
              </a:rPr>
              <a:t>Exécuter</a:t>
            </a:r>
          </a:p>
        </p:txBody>
      </p:sp>
      <p:sp>
        <p:nvSpPr>
          <p:cNvPr id="190" name="Shape 190"/>
          <p:cNvSpPr/>
          <p:nvPr/>
        </p:nvSpPr>
        <p:spPr>
          <a:xfrm>
            <a:off x="396719" y="1190520"/>
            <a:ext cx="9344520" cy="605916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i="1" lang="fr-FR" sz="1800" strike="noStrike">
                <a:solidFill>
                  <a:srgbClr val="6AA84F"/>
                </a:solidFill>
                <a:latin typeface="Arial"/>
                <a:ea typeface="Arial"/>
                <a:cs typeface="Arial"/>
                <a:sym typeface="Arial"/>
              </a:rPr>
              <a:t>Un exemple, le projet de Alma, Claude et MingYue: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MingYue adore le projet mais elle passe des heures à sur-finir chaque action, elle a l’impression que le travail est interminable du coup, alors avant chaque travail (recherche internet, développement de code, édition d’une image, …) elle se donne une durée et à la fin évalue ce qu’elle doit faire ensuite. En structurant son temps et en se donnant des livrables précis elle a doublé sa productivité.</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Alma le reconnaît elle a du mal à se concentrer, elle prend plein de temps à s’installer, a besoin de se lever toutes les trois minutes pour boire un verre d’eau ou croquer un fruit, et puis elle a tellement de choses à faire qu’elle est toujours bousculée. Alors elle a trouvé une solution totalement loufoque mais qui marche vraiment bien : jouer à … candy-crush ! Elle travaille 15 minutes en promettant à son impatience qu’il y a aura une récompense, 3 minutes de jeu idiot mais délicieusement addictif et délassant, toutes les 15 minutes à condition que son impatience accepte d’être domptée:) En fait, souvent elle oublie la pose ludique, mais s’offre en échange d’autres récompenses, par exemple une belle balade au soleil couchant en ``échange´´ de 2 heures de travail sans s’arrêter.</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Claude applique l’idée de structurer son travail à la lettre, elle utilise un planificateur de tâche professionnel, qui lui permet de formaliser : l’objectif à atteindre, les pré-requis à avoir pour s’assurer que c’est faisable, le livrable concret à produire, les ressources en matériel et en temps à mobiliser, tout ça dans une interface très complète, mais bon là trop c’est trop, elle réalise qu’elle passe une trop grosse partie de son énergie à … en économiser. Qu’à cela ne tienne, elle garde l’idée (elle aime bien que tout soit planifié) mais en utilisant tout simplement des postits et un stylo à quatre couleurs, cela ne prend plus que quelques secondes, c’est parfait !</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4" name="Shape 194"/>
        <p:cNvGrpSpPr/>
        <p:nvPr/>
      </p:nvGrpSpPr>
      <p:grpSpPr>
        <a:xfrm>
          <a:off x="0" y="0"/>
          <a:ext cx="0" cy="0"/>
          <a:chOff x="0" y="0"/>
          <a:chExt cx="0" cy="0"/>
        </a:xfrm>
      </p:grpSpPr>
      <p:sp>
        <p:nvSpPr>
          <p:cNvPr id="195" name="Shape 195"/>
          <p:cNvSpPr/>
          <p:nvPr/>
        </p:nvSpPr>
        <p:spPr>
          <a:xfrm>
            <a:off x="298439" y="219239"/>
            <a:ext cx="9462600" cy="295380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lang="fr-FR" sz="5400" strike="noStrike">
                <a:solidFill>
                  <a:srgbClr val="1155CC"/>
                </a:solidFill>
                <a:latin typeface="Arial"/>
                <a:ea typeface="Arial"/>
                <a:cs typeface="Arial"/>
                <a:sym typeface="Arial"/>
              </a:rPr>
              <a:t>Extrapoler</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1" lang="fr-FR" sz="3200" strike="noStrike">
                <a:solidFill>
                  <a:srgbClr val="000000"/>
                </a:solidFill>
                <a:latin typeface="Arial"/>
                <a:ea typeface="Arial"/>
                <a:cs typeface="Arial"/>
                <a:sym typeface="Arial"/>
              </a:rPr>
              <a:t>- Qu’avons nous obtenu et pourquoi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1" lang="fr-FR" sz="3200" strike="noStrike">
                <a:solidFill>
                  <a:srgbClr val="000000"/>
                </a:solidFill>
                <a:latin typeface="Arial"/>
                <a:ea typeface="Arial"/>
                <a:cs typeface="Arial"/>
                <a:sym typeface="Arial"/>
              </a:rPr>
              <a:t>- Où voulons nous aller connaissant cela ?</a:t>
            </a:r>
          </a:p>
        </p:txBody>
      </p:sp>
      <p:sp>
        <p:nvSpPr>
          <p:cNvPr id="196" name="Shape 196"/>
          <p:cNvSpPr/>
          <p:nvPr/>
        </p:nvSpPr>
        <p:spPr>
          <a:xfrm>
            <a:off x="396719" y="3224880"/>
            <a:ext cx="9344520" cy="296064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i="1" lang="fr-FR" sz="1800" strike="noStrike">
                <a:solidFill>
                  <a:srgbClr val="000000"/>
                </a:solidFill>
                <a:latin typeface="Arial"/>
                <a:ea typeface="Arial"/>
                <a:cs typeface="Arial"/>
                <a:sym typeface="Arial"/>
              </a:rPr>
              <a:t>Les points clés: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800" strike="noStrike">
                <a:solidFill>
                  <a:srgbClr val="000000"/>
                </a:solidFill>
                <a:latin typeface="Arial"/>
                <a:ea typeface="Arial"/>
                <a:cs typeface="Arial"/>
                <a:sym typeface="Arial"/>
              </a:rPr>
              <a:t>* On partage le travail personnel pour que toute l’équipe ai bien le même niveau d’information, et pour que tous les cerveaux puissent participer à la création</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800" strike="noStrike">
                <a:solidFill>
                  <a:srgbClr val="000000"/>
                </a:solidFill>
                <a:latin typeface="Arial"/>
                <a:ea typeface="Arial"/>
                <a:cs typeface="Arial"/>
                <a:sym typeface="Arial"/>
              </a:rPr>
              <a:t>* On regarde ce qu’on a appris des étapes précédentes et on décide ce qui va être la suite de ce fait.</a:t>
            </a:r>
          </a:p>
        </p:txBody>
      </p:sp>
      <p:sp>
        <p:nvSpPr>
          <p:cNvPr id="197" name="Shape 197"/>
          <p:cNvSpPr/>
          <p:nvPr/>
        </p:nvSpPr>
        <p:spPr>
          <a:xfrm>
            <a:off x="5869439" y="7014960"/>
            <a:ext cx="3862079" cy="356759"/>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lang="fr-FR" sz="2400" strike="noStrike">
                <a:solidFill>
                  <a:srgbClr val="980000"/>
                </a:solidFill>
                <a:latin typeface="Arial"/>
                <a:ea typeface="Arial"/>
                <a:cs typeface="Arial"/>
                <a:sym typeface="Arial"/>
              </a:rPr>
              <a:t>Je maîtrise le projet.</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1" name="Shape 201"/>
        <p:cNvGrpSpPr/>
        <p:nvPr/>
      </p:nvGrpSpPr>
      <p:grpSpPr>
        <a:xfrm>
          <a:off x="0" y="0"/>
          <a:ext cx="0" cy="0"/>
          <a:chOff x="0" y="0"/>
          <a:chExt cx="0" cy="0"/>
        </a:xfrm>
      </p:grpSpPr>
      <p:sp>
        <p:nvSpPr>
          <p:cNvPr id="202" name="Shape 202"/>
          <p:cNvSpPr/>
          <p:nvPr/>
        </p:nvSpPr>
        <p:spPr>
          <a:xfrm>
            <a:off x="298439" y="219239"/>
            <a:ext cx="9462600" cy="102924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lang="fr-FR" sz="5400" strike="noStrike">
                <a:solidFill>
                  <a:srgbClr val="1155CC"/>
                </a:solidFill>
                <a:latin typeface="Arial"/>
                <a:ea typeface="Arial"/>
                <a:cs typeface="Arial"/>
                <a:sym typeface="Arial"/>
              </a:rPr>
              <a:t>Extrapoler</a:t>
            </a:r>
          </a:p>
        </p:txBody>
      </p:sp>
      <p:sp>
        <p:nvSpPr>
          <p:cNvPr id="203" name="Shape 203"/>
          <p:cNvSpPr/>
          <p:nvPr/>
        </p:nvSpPr>
        <p:spPr>
          <a:xfrm>
            <a:off x="376560" y="1070640"/>
            <a:ext cx="9344520" cy="7061759"/>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i="1" lang="fr-FR" sz="1600" strike="noStrike">
                <a:solidFill>
                  <a:srgbClr val="000000"/>
                </a:solidFill>
                <a:latin typeface="Arial"/>
                <a:ea typeface="Arial"/>
                <a:cs typeface="Arial"/>
                <a:sym typeface="Arial"/>
              </a:rPr>
              <a:t>Les éléments de méthode: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On est en mode ``agile´´, ouvert au changement, pour mieux aller de l’avant</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1" i="1" lang="fr-FR" sz="1600" strike="noStrike">
                <a:solidFill>
                  <a:srgbClr val="000000"/>
                </a:solidFill>
                <a:latin typeface="Arial"/>
                <a:ea typeface="Arial"/>
                <a:cs typeface="Arial"/>
                <a:sym typeface="Arial"/>
              </a:rPr>
              <a:t>Attention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On peut par exemple faire un petit bilan sous forme de tableau, sans blabla, juste avec les mots-clés,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on note que forces et faiblesses sont plutôt liées à nos ressources internes, et que risques et opportunités sont aussi liées à une situation externe (exemple : on a découvert en court de route quelque chose qui existait déjà ce qui change les objectifs du projet).</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On ajuste le programme et on se redonne des tâches concrètes à réaliser.</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On garde la trace de ces réunions de projet, ce sera de fait pour le rapport à rédiger.</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Si tout va bien, on ne perd pas de temps à faire de la gestion de projet, mais si il y a un souci on prend le temps de remettre en cause les choses, c’est peut-être justement une chance de faire encore mieux pour la suite.</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p:txBody>
      </p:sp>
      <p:graphicFrame>
        <p:nvGraphicFramePr>
          <p:cNvPr id="204" name="Shape 204"/>
          <p:cNvGraphicFramePr/>
          <p:nvPr/>
        </p:nvGraphicFramePr>
        <p:xfrm>
          <a:off x="2355480" y="2945159"/>
          <a:ext cx="3000000" cy="3000000"/>
        </p:xfrm>
        <a:graphic>
          <a:graphicData uri="http://schemas.openxmlformats.org/drawingml/2006/table">
            <a:tbl>
              <a:tblPr>
                <a:noFill/>
                <a:tableStyleId>{04254A21-9188-42B3-B959-FDE89C59CE34}</a:tableStyleId>
              </a:tblPr>
              <a:tblGrid>
                <a:gridCol w="1260725"/>
                <a:gridCol w="1706400"/>
                <a:gridCol w="1707125"/>
              </a:tblGrid>
              <a:tr h="317525">
                <a:tc>
                  <a:txBody>
                    <a:bodyPr>
                      <a:noAutofit/>
                    </a:bodyPr>
                    <a:lstStyle/>
                    <a:p>
                      <a:pPr indent="0" lvl="0" marL="0" marR="0" rtl="0" algn="l">
                        <a:lnSpc>
                          <a:spcPct val="100000"/>
                        </a:lnSpc>
                        <a:spcBef>
                          <a:spcPts val="0"/>
                        </a:spcBef>
                        <a:buSzPct val="25000"/>
                        <a:buNone/>
                      </a:pPr>
                      <a:r>
                        <a:rPr b="0" lang="fr-FR" sz="1600" u="none" cap="none" strike="noStrike">
                          <a:solidFill>
                            <a:srgbClr val="000000"/>
                          </a:solidFill>
                          <a:latin typeface="Arial"/>
                          <a:ea typeface="Arial"/>
                          <a:cs typeface="Arial"/>
                          <a:sym typeface="Arial"/>
                        </a:rPr>
                        <a:t>Le bilan :</a:t>
                      </a:r>
                    </a:p>
                  </a:txBody>
                  <a:tcPr marT="45725" marB="45725" marR="90000" marL="900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B3B3B3"/>
                    </a:solidFill>
                  </a:tcPr>
                </a:tc>
                <a:tc>
                  <a:txBody>
                    <a:bodyPr>
                      <a:noAutofit/>
                    </a:bodyPr>
                    <a:lstStyle/>
                    <a:p>
                      <a:pPr indent="0" lvl="0" marL="0" marR="0" rtl="0" algn="l">
                        <a:lnSpc>
                          <a:spcPct val="100000"/>
                        </a:lnSpc>
                        <a:spcBef>
                          <a:spcPts val="0"/>
                        </a:spcBef>
                        <a:buSzPct val="25000"/>
                        <a:buNone/>
                      </a:pPr>
                      <a:r>
                        <a:rPr b="1" lang="fr-FR" sz="1600" u="none" cap="none" strike="noStrike">
                          <a:solidFill>
                            <a:srgbClr val="000000"/>
                          </a:solidFill>
                          <a:latin typeface="Arial"/>
                          <a:ea typeface="Arial"/>
                          <a:cs typeface="Arial"/>
                          <a:sym typeface="Arial"/>
                        </a:rPr>
                        <a:t>Forces</a:t>
                      </a:r>
                    </a:p>
                  </a:txBody>
                  <a:tcPr marT="45725" marB="45725" marR="90000" marL="900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B3B3B3"/>
                    </a:solidFill>
                  </a:tcPr>
                </a:tc>
                <a:tc>
                  <a:txBody>
                    <a:bodyPr>
                      <a:noAutofit/>
                    </a:bodyPr>
                    <a:lstStyle/>
                    <a:p>
                      <a:pPr indent="0" lvl="0" marL="0" marR="0" rtl="0" algn="l">
                        <a:lnSpc>
                          <a:spcPct val="100000"/>
                        </a:lnSpc>
                        <a:spcBef>
                          <a:spcPts val="0"/>
                        </a:spcBef>
                        <a:buSzPct val="25000"/>
                        <a:buNone/>
                      </a:pPr>
                      <a:r>
                        <a:rPr b="1" lang="fr-FR" sz="1600" u="none" cap="none" strike="noStrike">
                          <a:solidFill>
                            <a:srgbClr val="000000"/>
                          </a:solidFill>
                          <a:latin typeface="Arial"/>
                          <a:ea typeface="Arial"/>
                          <a:cs typeface="Arial"/>
                          <a:sym typeface="Arial"/>
                        </a:rPr>
                        <a:t>Faiblesses</a:t>
                      </a:r>
                    </a:p>
                  </a:txBody>
                  <a:tcPr marT="45725" marB="45725" marR="90000" marL="900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B3B3B3"/>
                    </a:solidFill>
                  </a:tcPr>
                </a:tc>
              </a:tr>
              <a:tr h="291600">
                <a:tc>
                  <a:txBody>
                    <a:bodyPr>
                      <a:noAutofit/>
                    </a:bodyPr>
                    <a:lstStyle/>
                    <a:p>
                      <a:pPr lvl="0">
                        <a:spcBef>
                          <a:spcPts val="0"/>
                        </a:spcBef>
                        <a:buNone/>
                      </a:pPr>
                      <a:r>
                        <a:t/>
                      </a:r>
                      <a:endParaRPr/>
                    </a:p>
                  </a:txBody>
                  <a:tcPr marT="91425" marB="91425" marR="91425" marL="91425">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CCCCCC"/>
                    </a:solidFill>
                  </a:tcPr>
                </a:tc>
                <a:tc>
                  <a:txBody>
                    <a:bodyPr>
                      <a:noAutofit/>
                    </a:bodyPr>
                    <a:lstStyle/>
                    <a:p>
                      <a:pPr indent="0" lvl="0" marL="0" marR="0" rtl="0" algn="ctr">
                        <a:lnSpc>
                          <a:spcPct val="100000"/>
                        </a:lnSpc>
                        <a:spcBef>
                          <a:spcPts val="0"/>
                        </a:spcBef>
                        <a:buSzPct val="25000"/>
                        <a:buNone/>
                      </a:pPr>
                      <a:r>
                        <a:rPr b="0" lang="fr-FR" sz="1400" u="none" cap="none" strike="noStrike">
                          <a:solidFill>
                            <a:srgbClr val="000000"/>
                          </a:solidFill>
                          <a:latin typeface="Arial"/>
                          <a:ea typeface="Arial"/>
                          <a:cs typeface="Arial"/>
                          <a:sym typeface="Arial"/>
                        </a:rPr>
                        <a:t>…/...</a:t>
                      </a:r>
                    </a:p>
                  </a:txBody>
                  <a:tcPr marT="45725" marB="45725" marR="90000" marL="900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CCCCCC"/>
                    </a:solidFill>
                  </a:tcPr>
                </a:tc>
                <a:tc>
                  <a:txBody>
                    <a:bodyPr>
                      <a:noAutofit/>
                    </a:bodyPr>
                    <a:lstStyle/>
                    <a:p>
                      <a:pPr indent="0" lvl="0" marL="0" marR="0" rtl="0" algn="ctr">
                        <a:lnSpc>
                          <a:spcPct val="100000"/>
                        </a:lnSpc>
                        <a:spcBef>
                          <a:spcPts val="0"/>
                        </a:spcBef>
                        <a:buSzPct val="25000"/>
                        <a:buNone/>
                      </a:pPr>
                      <a:r>
                        <a:rPr b="0" lang="fr-FR" sz="1400" u="none" cap="none" strike="noStrike">
                          <a:solidFill>
                            <a:srgbClr val="000000"/>
                          </a:solidFill>
                          <a:latin typeface="Arial"/>
                          <a:ea typeface="Arial"/>
                          <a:cs typeface="Arial"/>
                          <a:sym typeface="Arial"/>
                        </a:rPr>
                        <a:t>…/...</a:t>
                      </a:r>
                    </a:p>
                  </a:txBody>
                  <a:tcPr marT="45725" marB="45725" marR="90000" marL="900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CCCCCC"/>
                    </a:solidFill>
                  </a:tcPr>
                </a:tc>
              </a:tr>
              <a:tr h="317525">
                <a:tc>
                  <a:txBody>
                    <a:bodyPr>
                      <a:noAutofit/>
                    </a:bodyPr>
                    <a:lstStyle/>
                    <a:p>
                      <a:pPr indent="0" lvl="0" marL="0" marR="0" rtl="0" algn="l">
                        <a:lnSpc>
                          <a:spcPct val="100000"/>
                        </a:lnSpc>
                        <a:spcBef>
                          <a:spcPts val="0"/>
                        </a:spcBef>
                        <a:buSzPct val="25000"/>
                        <a:buNone/>
                      </a:pPr>
                      <a:r>
                        <a:rPr b="0" lang="fr-FR" sz="1600" u="none" cap="none" strike="noStrike">
                          <a:solidFill>
                            <a:srgbClr val="000000"/>
                          </a:solidFill>
                          <a:latin typeface="Arial"/>
                          <a:ea typeface="Arial"/>
                          <a:cs typeface="Arial"/>
                          <a:sym typeface="Arial"/>
                        </a:rPr>
                        <a:t>La suite :</a:t>
                      </a:r>
                    </a:p>
                  </a:txBody>
                  <a:tcPr marT="45725" marB="45725" marR="90000" marL="900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E6E6E6"/>
                    </a:solidFill>
                  </a:tcPr>
                </a:tc>
                <a:tc>
                  <a:txBody>
                    <a:bodyPr>
                      <a:noAutofit/>
                    </a:bodyPr>
                    <a:lstStyle/>
                    <a:p>
                      <a:pPr indent="0" lvl="0" marL="0" marR="0" rtl="0" algn="l">
                        <a:lnSpc>
                          <a:spcPct val="100000"/>
                        </a:lnSpc>
                        <a:spcBef>
                          <a:spcPts val="0"/>
                        </a:spcBef>
                        <a:buSzPct val="25000"/>
                        <a:buNone/>
                      </a:pPr>
                      <a:r>
                        <a:rPr b="1" lang="fr-FR" sz="1600" u="none" cap="none" strike="noStrike">
                          <a:solidFill>
                            <a:srgbClr val="000000"/>
                          </a:solidFill>
                          <a:latin typeface="Arial"/>
                          <a:ea typeface="Arial"/>
                          <a:cs typeface="Arial"/>
                          <a:sym typeface="Arial"/>
                        </a:rPr>
                        <a:t>Risques</a:t>
                      </a:r>
                    </a:p>
                  </a:txBody>
                  <a:tcPr marT="45725" marB="45725" marR="90000" marL="900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E6E6E6"/>
                    </a:solidFill>
                  </a:tcPr>
                </a:tc>
                <a:tc>
                  <a:txBody>
                    <a:bodyPr>
                      <a:noAutofit/>
                    </a:bodyPr>
                    <a:lstStyle/>
                    <a:p>
                      <a:pPr indent="0" lvl="0" marL="0" marR="0" rtl="0" algn="l">
                        <a:lnSpc>
                          <a:spcPct val="100000"/>
                        </a:lnSpc>
                        <a:spcBef>
                          <a:spcPts val="0"/>
                        </a:spcBef>
                        <a:buSzPct val="25000"/>
                        <a:buNone/>
                      </a:pPr>
                      <a:r>
                        <a:rPr b="1" lang="fr-FR" sz="1600" u="none" cap="none" strike="noStrike">
                          <a:solidFill>
                            <a:srgbClr val="000000"/>
                          </a:solidFill>
                          <a:latin typeface="Arial"/>
                          <a:ea typeface="Arial"/>
                          <a:cs typeface="Arial"/>
                          <a:sym typeface="Arial"/>
                        </a:rPr>
                        <a:t>Opportunités</a:t>
                      </a:r>
                    </a:p>
                  </a:txBody>
                  <a:tcPr marT="45725" marB="45725" marR="90000" marL="900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E6E6E6"/>
                    </a:solidFill>
                  </a:tcPr>
                </a:tc>
              </a:tr>
              <a:tr h="291600">
                <a:tc>
                  <a:txBody>
                    <a:bodyPr>
                      <a:noAutofit/>
                    </a:bodyPr>
                    <a:lstStyle/>
                    <a:p>
                      <a:pPr lvl="0">
                        <a:spcBef>
                          <a:spcPts val="0"/>
                        </a:spcBef>
                        <a:buNone/>
                      </a:pPr>
                      <a:r>
                        <a:t/>
                      </a:r>
                      <a:endParaRPr/>
                    </a:p>
                  </a:txBody>
                  <a:tcPr marT="91425" marB="91425" marR="91425" marL="91425">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CCCCCC"/>
                    </a:solidFill>
                  </a:tcPr>
                </a:tc>
                <a:tc>
                  <a:txBody>
                    <a:bodyPr>
                      <a:noAutofit/>
                    </a:bodyPr>
                    <a:lstStyle/>
                    <a:p>
                      <a:pPr indent="0" lvl="0" marL="0" marR="0" rtl="0" algn="ctr">
                        <a:lnSpc>
                          <a:spcPct val="100000"/>
                        </a:lnSpc>
                        <a:spcBef>
                          <a:spcPts val="0"/>
                        </a:spcBef>
                        <a:buSzPct val="25000"/>
                        <a:buNone/>
                      </a:pPr>
                      <a:r>
                        <a:rPr b="0" lang="fr-FR" sz="1400" u="none" cap="none" strike="noStrike">
                          <a:solidFill>
                            <a:srgbClr val="000000"/>
                          </a:solidFill>
                          <a:latin typeface="Arial"/>
                          <a:ea typeface="Arial"/>
                          <a:cs typeface="Arial"/>
                          <a:sym typeface="Arial"/>
                        </a:rPr>
                        <a:t>…/...</a:t>
                      </a:r>
                    </a:p>
                  </a:txBody>
                  <a:tcPr marT="45725" marB="45725" marR="90000" marL="900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CCCCCC"/>
                    </a:solidFill>
                  </a:tcPr>
                </a:tc>
                <a:tc>
                  <a:txBody>
                    <a:bodyPr>
                      <a:noAutofit/>
                    </a:bodyPr>
                    <a:lstStyle/>
                    <a:p>
                      <a:pPr indent="0" lvl="0" marL="0" marR="0" rtl="0" algn="ctr">
                        <a:lnSpc>
                          <a:spcPct val="100000"/>
                        </a:lnSpc>
                        <a:spcBef>
                          <a:spcPts val="0"/>
                        </a:spcBef>
                        <a:buSzPct val="25000"/>
                        <a:buNone/>
                      </a:pPr>
                      <a:r>
                        <a:rPr b="0" lang="fr-FR" sz="1400" u="none" cap="none" strike="noStrike">
                          <a:solidFill>
                            <a:srgbClr val="000000"/>
                          </a:solidFill>
                          <a:latin typeface="Arial"/>
                          <a:ea typeface="Arial"/>
                          <a:cs typeface="Arial"/>
                          <a:sym typeface="Arial"/>
                        </a:rPr>
                        <a:t>…/...</a:t>
                      </a:r>
                    </a:p>
                  </a:txBody>
                  <a:tcPr marT="45725" marB="45725" marR="90000" marL="900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CCCCCC"/>
                    </a:solidFill>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8" name="Shape 208"/>
        <p:cNvGrpSpPr/>
        <p:nvPr/>
      </p:nvGrpSpPr>
      <p:grpSpPr>
        <a:xfrm>
          <a:off x="0" y="0"/>
          <a:ext cx="0" cy="0"/>
          <a:chOff x="0" y="0"/>
          <a:chExt cx="0" cy="0"/>
        </a:xfrm>
      </p:grpSpPr>
      <p:sp>
        <p:nvSpPr>
          <p:cNvPr id="209" name="Shape 209"/>
          <p:cNvSpPr/>
          <p:nvPr/>
        </p:nvSpPr>
        <p:spPr>
          <a:xfrm>
            <a:off x="298439" y="219239"/>
            <a:ext cx="9462600" cy="4581359"/>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lang="fr-FR" sz="5400" strike="noStrike">
                <a:solidFill>
                  <a:srgbClr val="1155CC"/>
                </a:solidFill>
                <a:latin typeface="Arial"/>
                <a:ea typeface="Arial"/>
                <a:cs typeface="Arial"/>
                <a:sym typeface="Arial"/>
              </a:rPr>
              <a:t>Extrapoler</a:t>
            </a:r>
          </a:p>
        </p:txBody>
      </p:sp>
      <p:sp>
        <p:nvSpPr>
          <p:cNvPr id="210" name="Shape 210"/>
          <p:cNvSpPr/>
          <p:nvPr/>
        </p:nvSpPr>
        <p:spPr>
          <a:xfrm>
            <a:off x="396719" y="1190520"/>
            <a:ext cx="9344520" cy="5346359"/>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i="1" lang="fr-FR" sz="1800" strike="noStrike">
                <a:solidFill>
                  <a:srgbClr val="6AA84F"/>
                </a:solidFill>
                <a:latin typeface="Arial"/>
                <a:ea typeface="Arial"/>
                <a:cs typeface="Arial"/>
                <a:sym typeface="Arial"/>
              </a:rPr>
              <a:t>Un exemple, le projet de Alma, Claude et MingYue: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MingYue a fait des dessins colorés et abstraits fantastiques, ce n’était pas prévu, mais du coup le trio a envie de laisser tomber l’idée d’utiliser des images externes mais de n’utiliser que les dessins de MingYue comme fond derrière les selfies.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Claude s’aperçoit que MingYue a dessiné ces dessins avec un outil de dessin vectoriel, du coup ce n’est pas juste des pixels, c’est une liste d’instruction données à la machine pour dessiner, du coup on va pouvoir aussi rendre ses dessins variables avec le temps en changeant des paramètres de couleur ou de forme.</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Alma a finalement été super efficace sur l’interface et en plus elle utilise un éditeur graphique pour créer les menus et les boutons, même pas besoin de programmer quoi que soit, du coup elle propose de reprendre le travail de Claude qui a collecté les codes existants pour transformer les images.</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Alma n’a pu faire qu’un seul jeu de selfie sur fond vert, on convient que cela suffira, et qu on va réutiliser des émotions standard telles que définies par Plutchik mais que le vrai plus sera d’enrichir le seflie de formes et de couleurs qui expriment des émotions ou augmentent les expressions faciales des gens</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Ok on réoriente le projet, ça va être encore mieux.</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4" name="Shape 214"/>
        <p:cNvGrpSpPr/>
        <p:nvPr/>
      </p:nvGrpSpPr>
      <p:grpSpPr>
        <a:xfrm>
          <a:off x="0" y="0"/>
          <a:ext cx="0" cy="0"/>
          <a:chOff x="0" y="0"/>
          <a:chExt cx="0" cy="0"/>
        </a:xfrm>
      </p:grpSpPr>
      <p:sp>
        <p:nvSpPr>
          <p:cNvPr id="215" name="Shape 215"/>
          <p:cNvSpPr/>
          <p:nvPr/>
        </p:nvSpPr>
        <p:spPr>
          <a:xfrm>
            <a:off x="457200" y="457200"/>
            <a:ext cx="9462600" cy="5264639"/>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lang="fr-FR" sz="5400" strike="noStrike">
                <a:solidFill>
                  <a:srgbClr val="000000"/>
                </a:solidFill>
                <a:latin typeface="Arial"/>
                <a:ea typeface="Arial"/>
                <a:cs typeface="Arial"/>
                <a:sym typeface="Arial"/>
              </a:rPr>
              <a:t>Avec le résultat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1" lang="fr-FR" sz="3200" strike="noStrike">
                <a:solidFill>
                  <a:srgbClr val="000000"/>
                </a:solidFill>
                <a:latin typeface="Arial"/>
                <a:ea typeface="Arial"/>
                <a:cs typeface="Arial"/>
                <a:sym typeface="Arial"/>
              </a:rPr>
              <a:t>- On </a:t>
            </a:r>
            <a:r>
              <a:rPr b="1" lang="fr-FR" sz="3200" strike="noStrike">
                <a:solidFill>
                  <a:srgbClr val="6D9EEB"/>
                </a:solidFill>
                <a:latin typeface="Arial"/>
                <a:ea typeface="Arial"/>
                <a:cs typeface="Arial"/>
                <a:sym typeface="Arial"/>
              </a:rPr>
              <a:t>exporte</a:t>
            </a:r>
            <a:r>
              <a:rPr b="1" lang="fr-FR" sz="3200" strike="noStrike">
                <a:solidFill>
                  <a:srgbClr val="000000"/>
                </a:solidFill>
                <a:latin typeface="Arial"/>
                <a:ea typeface="Arial"/>
                <a:cs typeface="Arial"/>
                <a:sym typeface="Arial"/>
              </a:rPr>
              <a:t> tout le travail qu’on a pu réaliser</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1" lang="fr-FR" sz="3200" strike="noStrike">
                <a:solidFill>
                  <a:srgbClr val="000000"/>
                </a:solidFill>
                <a:latin typeface="Arial"/>
                <a:ea typeface="Arial"/>
                <a:cs typeface="Arial"/>
                <a:sym typeface="Arial"/>
              </a:rPr>
              <a:t>- On </a:t>
            </a:r>
            <a:r>
              <a:rPr b="1" lang="fr-FR" sz="3200" strike="noStrike">
                <a:solidFill>
                  <a:srgbClr val="3C78D8"/>
                </a:solidFill>
                <a:latin typeface="Arial"/>
                <a:ea typeface="Arial"/>
                <a:cs typeface="Arial"/>
                <a:sym typeface="Arial"/>
              </a:rPr>
              <a:t>expose</a:t>
            </a:r>
            <a:r>
              <a:rPr b="1" lang="fr-FR" sz="3200" strike="noStrike">
                <a:solidFill>
                  <a:srgbClr val="000000"/>
                </a:solidFill>
                <a:latin typeface="Arial"/>
                <a:ea typeface="Arial"/>
                <a:cs typeface="Arial"/>
                <a:sym typeface="Arial"/>
              </a:rPr>
              <a:t> et évalue ce qu’on a fait</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1" lang="fr-FR" sz="3200" strike="noStrike">
                <a:solidFill>
                  <a:srgbClr val="000000"/>
                </a:solidFill>
                <a:latin typeface="Arial"/>
                <a:ea typeface="Arial"/>
                <a:cs typeface="Arial"/>
                <a:sym typeface="Arial"/>
              </a:rPr>
              <a:t>- On </a:t>
            </a:r>
            <a:r>
              <a:rPr b="1" lang="fr-FR" sz="3200" strike="noStrike">
                <a:solidFill>
                  <a:srgbClr val="1155CC"/>
                </a:solidFill>
                <a:latin typeface="Arial"/>
                <a:ea typeface="Arial"/>
                <a:cs typeface="Arial"/>
                <a:sym typeface="Arial"/>
              </a:rPr>
              <a:t>exulte</a:t>
            </a:r>
            <a:r>
              <a:rPr b="1" lang="fr-FR" sz="3200" strike="noStrike">
                <a:solidFill>
                  <a:srgbClr val="000000"/>
                </a:solidFill>
                <a:latin typeface="Arial"/>
                <a:ea typeface="Arial"/>
                <a:cs typeface="Arial"/>
                <a:sym typeface="Arial"/>
              </a:rPr>
              <a:t> de ce succès</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9" name="Shape 219"/>
        <p:cNvGrpSpPr/>
        <p:nvPr/>
      </p:nvGrpSpPr>
      <p:grpSpPr>
        <a:xfrm>
          <a:off x="0" y="0"/>
          <a:ext cx="0" cy="0"/>
          <a:chOff x="0" y="0"/>
          <a:chExt cx="0" cy="0"/>
        </a:xfrm>
      </p:grpSpPr>
      <p:sp>
        <p:nvSpPr>
          <p:cNvPr id="220" name="Shape 220"/>
          <p:cNvSpPr/>
          <p:nvPr/>
        </p:nvSpPr>
        <p:spPr>
          <a:xfrm>
            <a:off x="298439" y="219239"/>
            <a:ext cx="9641520" cy="4043879"/>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lang="fr-FR" sz="5400" strike="noStrike">
                <a:solidFill>
                  <a:srgbClr val="6D9EEB"/>
                </a:solidFill>
                <a:latin typeface="Arial"/>
                <a:ea typeface="Arial"/>
                <a:cs typeface="Arial"/>
                <a:sym typeface="Arial"/>
              </a:rPr>
              <a:t>Exporter</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1" lang="fr-FR" sz="3200" strike="noStrike">
                <a:solidFill>
                  <a:srgbClr val="000000"/>
                </a:solidFill>
                <a:latin typeface="Arial"/>
                <a:ea typeface="Arial"/>
                <a:cs typeface="Arial"/>
                <a:sym typeface="Arial"/>
              </a:rPr>
              <a:t>- Qu’avons nous obtenu, comment le partager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1" lang="fr-FR" sz="3200" strike="noStrike">
                <a:solidFill>
                  <a:srgbClr val="000000"/>
                </a:solidFill>
                <a:latin typeface="Arial"/>
                <a:ea typeface="Arial"/>
                <a:cs typeface="Arial"/>
                <a:sym typeface="Arial"/>
              </a:rPr>
              <a:t>- Quelle évaluation de ce qui été fait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1" lang="fr-FR" sz="3200" strike="noStrike">
                <a:solidFill>
                  <a:srgbClr val="000000"/>
                </a:solidFill>
                <a:latin typeface="Arial"/>
                <a:ea typeface="Arial"/>
                <a:cs typeface="Arial"/>
                <a:sym typeface="Arial"/>
              </a:rPr>
              <a:t>- Quelles perspectives pour une suite au projet ?</a:t>
            </a:r>
          </a:p>
        </p:txBody>
      </p:sp>
      <p:sp>
        <p:nvSpPr>
          <p:cNvPr id="221" name="Shape 221"/>
          <p:cNvSpPr/>
          <p:nvPr/>
        </p:nvSpPr>
        <p:spPr>
          <a:xfrm>
            <a:off x="367200" y="4088160"/>
            <a:ext cx="9562680" cy="296064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i="1" lang="fr-FR" sz="1800" strike="noStrike">
                <a:solidFill>
                  <a:srgbClr val="000000"/>
                </a:solidFill>
                <a:latin typeface="Arial"/>
                <a:ea typeface="Arial"/>
                <a:cs typeface="Arial"/>
                <a:sym typeface="Arial"/>
              </a:rPr>
              <a:t>Les points clés: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800" strike="noStrike">
                <a:solidFill>
                  <a:srgbClr val="000000"/>
                </a:solidFill>
                <a:latin typeface="Arial"/>
                <a:ea typeface="Arial"/>
                <a:cs typeface="Arial"/>
                <a:sym typeface="Arial"/>
              </a:rPr>
              <a:t>* On collecte tout ce qui a été fait : des recherches de ce qui existe à tout ce qui été tenter. Rien n’est à jeter, ce qu’il faut c’est hiérarchiser l’essentiel et mettre en annexe l’accessoire.</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800" strike="noStrike">
                <a:solidFill>
                  <a:srgbClr val="000000"/>
                </a:solidFill>
                <a:latin typeface="Arial"/>
                <a:ea typeface="Arial"/>
                <a:cs typeface="Arial"/>
                <a:sym typeface="Arial"/>
              </a:rPr>
              <a:t>* On évalue ce qui a été réussi et aussi ce qui a loupé, dans les deux cas on explique pourquoi, comment on ferait maintenant que l’on sait.</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800" strike="noStrike">
                <a:solidFill>
                  <a:srgbClr val="000000"/>
                </a:solidFill>
                <a:latin typeface="Arial"/>
                <a:ea typeface="Arial"/>
                <a:cs typeface="Arial"/>
                <a:sym typeface="Arial"/>
              </a:rPr>
              <a:t>* Tout ce qui reste à faire est une matière précieuse, on le présente bien aussi.</a:t>
            </a:r>
          </a:p>
        </p:txBody>
      </p:sp>
      <p:sp>
        <p:nvSpPr>
          <p:cNvPr id="222" name="Shape 222"/>
          <p:cNvSpPr/>
          <p:nvPr/>
        </p:nvSpPr>
        <p:spPr>
          <a:xfrm>
            <a:off x="5843880" y="7014960"/>
            <a:ext cx="3887639" cy="356759"/>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lang="fr-FR" sz="2400" strike="noStrike">
                <a:solidFill>
                  <a:srgbClr val="980000"/>
                </a:solidFill>
                <a:latin typeface="Arial"/>
                <a:ea typeface="Arial"/>
                <a:cs typeface="Arial"/>
                <a:sym typeface="Arial"/>
              </a:rPr>
              <a:t>Je valorise mon projet.</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6" name="Shape 226"/>
        <p:cNvGrpSpPr/>
        <p:nvPr/>
      </p:nvGrpSpPr>
      <p:grpSpPr>
        <a:xfrm>
          <a:off x="0" y="0"/>
          <a:ext cx="0" cy="0"/>
          <a:chOff x="0" y="0"/>
          <a:chExt cx="0" cy="0"/>
        </a:xfrm>
      </p:grpSpPr>
      <p:sp>
        <p:nvSpPr>
          <p:cNvPr id="227" name="Shape 227"/>
          <p:cNvSpPr/>
          <p:nvPr/>
        </p:nvSpPr>
        <p:spPr>
          <a:xfrm>
            <a:off x="298439" y="219239"/>
            <a:ext cx="9462600" cy="102924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lang="fr-FR" sz="5400" strike="noStrike">
                <a:solidFill>
                  <a:srgbClr val="6D9EEB"/>
                </a:solidFill>
                <a:latin typeface="Arial"/>
                <a:ea typeface="Arial"/>
                <a:cs typeface="Arial"/>
                <a:sym typeface="Arial"/>
              </a:rPr>
              <a:t>Exporter</a:t>
            </a:r>
          </a:p>
        </p:txBody>
      </p:sp>
      <p:sp>
        <p:nvSpPr>
          <p:cNvPr id="228" name="Shape 228"/>
          <p:cNvSpPr/>
          <p:nvPr/>
        </p:nvSpPr>
        <p:spPr>
          <a:xfrm>
            <a:off x="367919" y="1215000"/>
            <a:ext cx="9573120" cy="6939359"/>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i="1" lang="fr-FR" sz="1600" strike="noStrike">
                <a:solidFill>
                  <a:srgbClr val="000000"/>
                </a:solidFill>
                <a:latin typeface="Arial"/>
                <a:ea typeface="Arial"/>
                <a:cs typeface="Arial"/>
                <a:sym typeface="Arial"/>
              </a:rPr>
              <a:t>Les éléments de méthode: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À quoi bon faire un rapport ? Il faut toujours se placer du point de vue de qui va en profiter.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1" i="1" lang="fr-FR" sz="1600" strike="noStrike">
                <a:solidFill>
                  <a:srgbClr val="000000"/>
                </a:solidFill>
                <a:latin typeface="Arial"/>
                <a:ea typeface="Arial"/>
                <a:cs typeface="Arial"/>
                <a:sym typeface="Arial"/>
              </a:rPr>
              <a:t>Attention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Les contenus numériques produits ont plusieurs cibles</a:t>
            </a: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 publique : les personnes qui vont utiliser l’application</a:t>
            </a: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 scolaire : les professeur-e-s qui vont évaluer les travail</a:t>
            </a: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 participative : pour qui aura envie de prendre la suite, améliorer, ré-utiliser ce projet</a:t>
            </a: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 archive : pour garder une trace de tout le travail effectué</a:t>
            </a: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Il faut organiser tout cela en fonction de ces cibles, selon leurs besoins.</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On a des traces de tout le travail quand on a pu explorer, exploser, examiner, expliciter, exécuter, extrapoler, il suffit de mettre ces éléments bout à bout pour rendre compte de tout le travail effectué et l’archiver</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On rédige des sections modulaires d’une page environ avec un but précis</a:t>
            </a: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 une documentation pour l’utilisation du projet</a:t>
            </a: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 une documentation du code informatique pour le réutiliser</a:t>
            </a: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 un rapport narratif de une page pour résumer les points forts du projet </a:t>
            </a: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 des documents de synthèse sur les sujets intéressants à rédiger</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Faire un rapport numérique avec des liens économise la planète et offre plus de souplesse pour naviguer entre les éléments proposés</a:t>
            </a: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2" name="Shape 232"/>
        <p:cNvGrpSpPr/>
        <p:nvPr/>
      </p:nvGrpSpPr>
      <p:grpSpPr>
        <a:xfrm>
          <a:off x="0" y="0"/>
          <a:ext cx="0" cy="0"/>
          <a:chOff x="0" y="0"/>
          <a:chExt cx="0" cy="0"/>
        </a:xfrm>
      </p:grpSpPr>
      <p:sp>
        <p:nvSpPr>
          <p:cNvPr id="233" name="Shape 233"/>
          <p:cNvSpPr/>
          <p:nvPr/>
        </p:nvSpPr>
        <p:spPr>
          <a:xfrm>
            <a:off x="298439" y="219239"/>
            <a:ext cx="9462600" cy="4581359"/>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lang="fr-FR" sz="5400" strike="noStrike">
                <a:solidFill>
                  <a:srgbClr val="6D9EEB"/>
                </a:solidFill>
                <a:latin typeface="Arial"/>
                <a:ea typeface="Arial"/>
                <a:cs typeface="Arial"/>
                <a:sym typeface="Arial"/>
              </a:rPr>
              <a:t>Exporter</a:t>
            </a:r>
          </a:p>
        </p:txBody>
      </p:sp>
      <p:sp>
        <p:nvSpPr>
          <p:cNvPr id="234" name="Shape 234"/>
          <p:cNvSpPr/>
          <p:nvPr/>
        </p:nvSpPr>
        <p:spPr>
          <a:xfrm>
            <a:off x="396719" y="1190520"/>
            <a:ext cx="9344520" cy="5518079"/>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i="1" lang="fr-FR" sz="1800" strike="noStrike">
                <a:solidFill>
                  <a:srgbClr val="6AA84F"/>
                </a:solidFill>
                <a:latin typeface="Arial"/>
                <a:ea typeface="Arial"/>
                <a:cs typeface="Arial"/>
                <a:sym typeface="Arial"/>
              </a:rPr>
              <a:t>Un exemple, le projet de Alma, Claude et MingYue: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MingYue rassemble ces dessins dans une galerie d’images et la version informatique (les codes qui permettent de dessiner) sous forme d’une petite bibliothèque logicielle facile à réutiliser.</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Claude rassemble tous les documents du projet : les pads avec les recherches, les tableaux des réunions, elle scanne les documents papier pour ne pas perdre de temps à les retaper, c’est un énorme ensemble de documents, elle les regroupe dans un répertoire et fait un index en HTML pour avoir tous les liens de manière bien organisée et pouvoir naviguer à travers toute cette matière</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Alma met en ligne un petit site web avec l’application qui est en HTML5/Javascript, elle filme une petite vidéo de capture d’écran pour en faire la documentation, et mets des liens vers les ressources associées : les images, les bouts de logiciels, les codes externes qui sont intégrés, elle ouvre un hashtag sur twitter pour que les gens commentent le travail et en parlent comme sur un forum.</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MingYue prépare le rapport scolaire, elle reprend le doc qui a permis d’examiner et rédige quelques lignes pour expliquer ce qui a été fait et proposer que tout le reste se retrouve en ligne.</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Alma rédige une présentation sous forme de slides avec toutes les idées et perspectives autour du projet pour que toutes ces belles propositions ne se perdent pas et puissent aider d’autres personnes intéressées</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Claude propose que tout soit publié sous licence Creative-Commons CC-BY-NC-SA pour les ressources et licence GNU GPL pour le logiciel : elles veulent inviter les suivants à faire comme elles des ressources libres et ouvertes.</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x="0" y="0"/>
          <a:ext cx="0" cy="0"/>
          <a:chOff x="0" y="0"/>
          <a:chExt cx="0" cy="0"/>
        </a:xfrm>
      </p:grpSpPr>
      <p:sp>
        <p:nvSpPr>
          <p:cNvPr id="73" name="Shape 73"/>
          <p:cNvSpPr/>
          <p:nvPr/>
        </p:nvSpPr>
        <p:spPr>
          <a:xfrm>
            <a:off x="674639" y="457200"/>
            <a:ext cx="9153360" cy="2904119"/>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lang="fr-FR" sz="7200" strike="noStrike">
                <a:solidFill>
                  <a:srgbClr val="000000"/>
                </a:solidFill>
                <a:latin typeface="Arial"/>
                <a:ea typeface="Arial"/>
                <a:cs typeface="Arial"/>
                <a:sym typeface="Arial"/>
              </a:rPr>
              <a:t> Projeter son projet</a:t>
            </a:r>
          </a:p>
        </p:txBody>
      </p:sp>
      <p:sp>
        <p:nvSpPr>
          <p:cNvPr id="74" name="Shape 74"/>
          <p:cNvSpPr/>
          <p:nvPr/>
        </p:nvSpPr>
        <p:spPr>
          <a:xfrm>
            <a:off x="297719" y="1969919"/>
            <a:ext cx="9483479" cy="5587920"/>
          </a:xfrm>
          <a:prstGeom prst="rect">
            <a:avLst/>
          </a:prstGeom>
          <a:noFill/>
          <a:ln>
            <a:noFill/>
          </a:ln>
        </p:spPr>
        <p:txBody>
          <a:bodyPr anchorCtr="0" anchor="t" bIns="45000" lIns="90000" rIns="90000" tIns="45000">
            <a:noAutofit/>
          </a:bodyPr>
          <a:lstStyle/>
          <a:p>
            <a:pPr indent="0" lvl="0" marL="0" marR="0" rtl="0" algn="just">
              <a:lnSpc>
                <a:spcPct val="100000"/>
              </a:lnSpc>
              <a:spcBef>
                <a:spcPts val="0"/>
              </a:spcBef>
              <a:buSzPct val="25000"/>
              <a:buNone/>
            </a:pPr>
            <a:r>
              <a:rPr b="0" lang="fr-FR" sz="3600" strike="noStrike">
                <a:solidFill>
                  <a:srgbClr val="000000"/>
                </a:solidFill>
                <a:latin typeface="Arial"/>
                <a:ea typeface="Arial"/>
                <a:cs typeface="Arial"/>
                <a:sym typeface="Arial"/>
              </a:rPr>
              <a:t>Modélisons </a:t>
            </a:r>
            <a:r>
              <a:rPr b="1" i="1" lang="fr-FR" sz="3600" strike="noStrike">
                <a:solidFill>
                  <a:srgbClr val="000000"/>
                </a:solidFill>
                <a:latin typeface="Arial"/>
                <a:ea typeface="Arial"/>
                <a:cs typeface="Arial"/>
                <a:sym typeface="Arial"/>
              </a:rPr>
              <a:t>une méthode</a:t>
            </a:r>
            <a:r>
              <a:rPr b="0" lang="fr-FR" sz="3600" strike="noStrike">
                <a:solidFill>
                  <a:srgbClr val="000000"/>
                </a:solidFill>
                <a:latin typeface="Arial"/>
                <a:ea typeface="Arial"/>
                <a:cs typeface="Arial"/>
                <a:sym typeface="Arial"/>
              </a:rPr>
              <a:t> </a:t>
            </a:r>
          </a:p>
          <a:p>
            <a:pPr indent="0" lvl="0" marL="0" marR="0" rtl="0" algn="just">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buSzPct val="25000"/>
              <a:buNone/>
            </a:pPr>
            <a:r>
              <a:rPr b="0" lang="fr-FR" sz="3600" strike="noStrike">
                <a:solidFill>
                  <a:srgbClr val="000000"/>
                </a:solidFill>
                <a:latin typeface="Arial"/>
                <a:ea typeface="Arial"/>
                <a:cs typeface="Arial"/>
                <a:sym typeface="Arial"/>
              </a:rPr>
              <a:t>          </a:t>
            </a:r>
            <a:r>
              <a:rPr b="1" i="1" lang="fr-FR" sz="3600" strike="noStrike">
                <a:solidFill>
                  <a:srgbClr val="000000"/>
                </a:solidFill>
                <a:latin typeface="Arial"/>
                <a:ea typeface="Arial"/>
                <a:cs typeface="Arial"/>
                <a:sym typeface="Arial"/>
              </a:rPr>
              <a:t>agile</a:t>
            </a:r>
            <a:r>
              <a:rPr b="0" lang="fr-FR" sz="3600" strike="noStrike">
                <a:solidFill>
                  <a:srgbClr val="000000"/>
                </a:solidFill>
                <a:latin typeface="Arial"/>
                <a:ea typeface="Arial"/>
                <a:cs typeface="Arial"/>
                <a:sym typeface="Arial"/>
              </a:rPr>
              <a:t>, </a:t>
            </a:r>
            <a:r>
              <a:rPr b="1" i="1" lang="fr-FR" sz="3600" strike="noStrike">
                <a:solidFill>
                  <a:srgbClr val="000000"/>
                </a:solidFill>
                <a:latin typeface="Arial"/>
                <a:ea typeface="Arial"/>
                <a:cs typeface="Arial"/>
                <a:sym typeface="Arial"/>
              </a:rPr>
              <a:t>collaborative</a:t>
            </a:r>
            <a:r>
              <a:rPr b="0" lang="fr-FR" sz="3600" strike="noStrike">
                <a:solidFill>
                  <a:srgbClr val="000000"/>
                </a:solidFill>
                <a:latin typeface="Arial"/>
                <a:ea typeface="Arial"/>
                <a:cs typeface="Arial"/>
                <a:sym typeface="Arial"/>
              </a:rPr>
              <a:t>, et </a:t>
            </a:r>
            <a:r>
              <a:rPr b="1" i="1" lang="fr-FR" sz="3600" strike="noStrike">
                <a:solidFill>
                  <a:srgbClr val="000000"/>
                </a:solidFill>
                <a:latin typeface="Arial"/>
                <a:ea typeface="Arial"/>
                <a:cs typeface="Arial"/>
                <a:sym typeface="Arial"/>
              </a:rPr>
              <a:t>innovante</a:t>
            </a:r>
            <a:r>
              <a:rPr b="0" lang="fr-FR" sz="3600" strike="noStrike">
                <a:solidFill>
                  <a:srgbClr val="000000"/>
                </a:solidFill>
                <a:latin typeface="Arial"/>
                <a:ea typeface="Arial"/>
                <a:cs typeface="Arial"/>
                <a:sym typeface="Arial"/>
              </a:rPr>
              <a:t> </a:t>
            </a:r>
          </a:p>
          <a:p>
            <a:pPr indent="0" lvl="0" marL="0" marR="0" rtl="0" algn="just">
              <a:lnSpc>
                <a:spcPct val="100000"/>
              </a:lnSpc>
              <a:spcBef>
                <a:spcPts val="0"/>
              </a:spcBef>
              <a:buNone/>
            </a:pPr>
            <a:r>
              <a:t/>
            </a:r>
            <a:endParaRPr b="0" sz="1800" strike="noStrike">
              <a:solidFill>
                <a:srgbClr val="000000"/>
              </a:solidFill>
              <a:latin typeface="Arial"/>
              <a:ea typeface="Arial"/>
              <a:cs typeface="Arial"/>
              <a:sym typeface="Arial"/>
            </a:endParaRPr>
          </a:p>
          <a:p>
            <a:pPr indent="457200" lvl="0" marL="1371600" marR="0" rtl="0" algn="just">
              <a:lnSpc>
                <a:spcPct val="100000"/>
              </a:lnSpc>
              <a:spcBef>
                <a:spcPts val="0"/>
              </a:spcBef>
              <a:buSzPct val="25000"/>
              <a:buNone/>
            </a:pPr>
            <a:r>
              <a:rPr b="0" lang="fr-FR" sz="3600" strike="noStrike">
                <a:solidFill>
                  <a:srgbClr val="000000"/>
                </a:solidFill>
                <a:latin typeface="Arial"/>
                <a:ea typeface="Arial"/>
                <a:cs typeface="Arial"/>
                <a:sym typeface="Arial"/>
              </a:rPr>
              <a:t>pour faire, par exemple,</a:t>
            </a:r>
          </a:p>
          <a:p>
            <a:pPr indent="457200" lvl="0" marL="1371600" marR="0" rtl="0" algn="just">
              <a:lnSpc>
                <a:spcPct val="100000"/>
              </a:lnSpc>
              <a:spcBef>
                <a:spcPts val="0"/>
              </a:spcBef>
              <a:buSzPct val="25000"/>
              <a:buNone/>
            </a:pPr>
            <a:r>
              <a:rPr b="0" lang="fr-FR" sz="3600" strike="noStrike">
                <a:solidFill>
                  <a:srgbClr val="000000"/>
                </a:solidFill>
                <a:latin typeface="Arial"/>
                <a:ea typeface="Arial"/>
                <a:cs typeface="Arial"/>
                <a:sym typeface="Arial"/>
              </a:rPr>
              <a:t> </a:t>
            </a:r>
          </a:p>
          <a:p>
            <a:pPr indent="457200" lvl="0" marL="1371600" marR="0" rtl="0" algn="just">
              <a:lnSpc>
                <a:spcPct val="100000"/>
              </a:lnSpc>
              <a:spcBef>
                <a:spcPts val="0"/>
              </a:spcBef>
              <a:buSzPct val="25000"/>
              <a:buNone/>
            </a:pPr>
            <a:r>
              <a:rPr b="0" i="1" lang="fr-FR" sz="3600" strike="noStrike">
                <a:solidFill>
                  <a:srgbClr val="000000"/>
                </a:solidFill>
                <a:latin typeface="Arial"/>
                <a:ea typeface="Arial"/>
                <a:cs typeface="Arial"/>
                <a:sym typeface="Arial"/>
              </a:rPr>
              <a:t>un projet d'art visuel et graphique, sonore et interactif</a:t>
            </a:r>
            <a:r>
              <a:rPr b="0" lang="fr-FR" sz="3600" strike="noStrike">
                <a:solidFill>
                  <a:srgbClr val="000000"/>
                </a:solidFill>
                <a:latin typeface="Arial"/>
                <a:ea typeface="Arial"/>
                <a:cs typeface="Arial"/>
                <a:sym typeface="Arial"/>
              </a:rPr>
              <a:t>.</a:t>
            </a: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8" name="Shape 238"/>
        <p:cNvGrpSpPr/>
        <p:nvPr/>
      </p:nvGrpSpPr>
      <p:grpSpPr>
        <a:xfrm>
          <a:off x="0" y="0"/>
          <a:ext cx="0" cy="0"/>
          <a:chOff x="0" y="0"/>
          <a:chExt cx="0" cy="0"/>
        </a:xfrm>
      </p:grpSpPr>
      <p:sp>
        <p:nvSpPr>
          <p:cNvPr id="239" name="Shape 239"/>
          <p:cNvSpPr/>
          <p:nvPr/>
        </p:nvSpPr>
        <p:spPr>
          <a:xfrm>
            <a:off x="298439" y="219239"/>
            <a:ext cx="9462600" cy="295380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lang="fr-FR" sz="5400" strike="noStrike">
                <a:solidFill>
                  <a:srgbClr val="3C78D8"/>
                </a:solidFill>
                <a:latin typeface="Arial"/>
                <a:ea typeface="Arial"/>
                <a:cs typeface="Arial"/>
                <a:sym typeface="Arial"/>
              </a:rPr>
              <a:t>Exposer</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1" lang="fr-FR" sz="3200" strike="noStrike">
                <a:solidFill>
                  <a:srgbClr val="000000"/>
                </a:solidFill>
                <a:latin typeface="Arial"/>
                <a:ea typeface="Arial"/>
                <a:cs typeface="Arial"/>
                <a:sym typeface="Arial"/>
              </a:rPr>
              <a:t>- Quel est l’essentiel pour montrer le succès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1" lang="fr-FR" sz="3200" strike="noStrike">
                <a:solidFill>
                  <a:srgbClr val="000000"/>
                </a:solidFill>
                <a:latin typeface="Arial"/>
                <a:ea typeface="Arial"/>
                <a:cs typeface="Arial"/>
                <a:sym typeface="Arial"/>
              </a:rPr>
              <a:t>- Comment faire passer les bons messages ?</a:t>
            </a:r>
          </a:p>
        </p:txBody>
      </p:sp>
      <p:sp>
        <p:nvSpPr>
          <p:cNvPr id="240" name="Shape 240"/>
          <p:cNvSpPr/>
          <p:nvPr/>
        </p:nvSpPr>
        <p:spPr>
          <a:xfrm>
            <a:off x="396719" y="3224880"/>
            <a:ext cx="9344520" cy="303876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i="1" lang="fr-FR" sz="1800" strike="noStrike">
                <a:solidFill>
                  <a:srgbClr val="000000"/>
                </a:solidFill>
                <a:latin typeface="Arial"/>
                <a:ea typeface="Arial"/>
                <a:cs typeface="Arial"/>
                <a:sym typeface="Arial"/>
              </a:rPr>
              <a:t>Les points clés: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800" strike="noStrike">
                <a:solidFill>
                  <a:srgbClr val="000000"/>
                </a:solidFill>
                <a:latin typeface="Arial"/>
                <a:ea typeface="Arial"/>
                <a:cs typeface="Arial"/>
                <a:sym typeface="Arial"/>
              </a:rPr>
              <a:t>* Tout ce qui sera présenté n’a aucun intérêt:) c’est que l’auditoire en retiendra qui en a.</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800" strike="noStrike">
                <a:solidFill>
                  <a:srgbClr val="000000"/>
                </a:solidFill>
                <a:latin typeface="Arial"/>
                <a:ea typeface="Arial"/>
                <a:cs typeface="Arial"/>
                <a:sym typeface="Arial"/>
              </a:rPr>
              <a:t>* Impossible de présenter des 10zaines d’heures de travail en quelques minutes, il faut uniquement : (i) redire l’objectif, (ii) dire ce qui a été réalisé, et (iii) mettre en avant deux ou trois éléments des plus intéressants.</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800" strike="noStrike">
                <a:solidFill>
                  <a:srgbClr val="000000"/>
                </a:solidFill>
                <a:latin typeface="Arial"/>
                <a:ea typeface="Arial"/>
                <a:cs typeface="Arial"/>
                <a:sym typeface="Arial"/>
              </a:rPr>
              <a:t>* Il va y avoir une séquence de plusieurs présentations, c’est lassant:( il faut donc chercher à créer une rupture sur la forme, pour maintenir l’intérêt.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p:txBody>
      </p:sp>
      <p:sp>
        <p:nvSpPr>
          <p:cNvPr id="241" name="Shape 241"/>
          <p:cNvSpPr/>
          <p:nvPr/>
        </p:nvSpPr>
        <p:spPr>
          <a:xfrm>
            <a:off x="5504039" y="7014960"/>
            <a:ext cx="4227480" cy="356759"/>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lang="fr-FR" sz="2400" strike="noStrike">
                <a:solidFill>
                  <a:srgbClr val="980000"/>
                </a:solidFill>
                <a:latin typeface="Arial"/>
                <a:ea typeface="Arial"/>
                <a:cs typeface="Arial"/>
                <a:sym typeface="Arial"/>
              </a:rPr>
              <a:t>Je partage mon projet.</a:t>
            </a: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5" name="Shape 245"/>
        <p:cNvGrpSpPr/>
        <p:nvPr/>
      </p:nvGrpSpPr>
      <p:grpSpPr>
        <a:xfrm>
          <a:off x="0" y="0"/>
          <a:ext cx="0" cy="0"/>
          <a:chOff x="0" y="0"/>
          <a:chExt cx="0" cy="0"/>
        </a:xfrm>
      </p:grpSpPr>
      <p:sp>
        <p:nvSpPr>
          <p:cNvPr id="246" name="Shape 246"/>
          <p:cNvSpPr/>
          <p:nvPr/>
        </p:nvSpPr>
        <p:spPr>
          <a:xfrm>
            <a:off x="298439" y="219239"/>
            <a:ext cx="9462600" cy="102924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lang="fr-FR" sz="5400" strike="noStrike">
                <a:solidFill>
                  <a:srgbClr val="3C78D8"/>
                </a:solidFill>
                <a:latin typeface="Arial"/>
                <a:ea typeface="Arial"/>
                <a:cs typeface="Arial"/>
                <a:sym typeface="Arial"/>
              </a:rPr>
              <a:t>Exposer</a:t>
            </a:r>
          </a:p>
        </p:txBody>
      </p:sp>
      <p:sp>
        <p:nvSpPr>
          <p:cNvPr id="247" name="Shape 247"/>
          <p:cNvSpPr/>
          <p:nvPr/>
        </p:nvSpPr>
        <p:spPr>
          <a:xfrm>
            <a:off x="376560" y="1070640"/>
            <a:ext cx="9622800" cy="625716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i="1" lang="fr-FR" sz="1600" strike="noStrike">
                <a:solidFill>
                  <a:srgbClr val="000000"/>
                </a:solidFill>
                <a:latin typeface="Arial"/>
                <a:ea typeface="Arial"/>
                <a:cs typeface="Arial"/>
                <a:sym typeface="Arial"/>
              </a:rPr>
              <a:t>Les éléments de méthode: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Sélectionner quelques messages clairs et chercher à les présenter de manière originale.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1" i="1" lang="fr-FR" sz="1600" strike="noStrike">
                <a:solidFill>
                  <a:srgbClr val="000000"/>
                </a:solidFill>
                <a:latin typeface="Arial"/>
                <a:ea typeface="Arial"/>
                <a:cs typeface="Arial"/>
                <a:sym typeface="Arial"/>
              </a:rPr>
              <a:t>Attention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→Ne surtout pas lire de texte ou faire une présentation avec des planches pleines de texte, c’est une perte de temps.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Chercher à varier les formats de présentation, par exemple </a:t>
            </a: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 la présentation du sujet avec un discours répété plusieurs fois devant un glace avant en faisant défiler uniquement des images illustratives</a:t>
            </a: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 ne pas dire la même chose que ce qu’il y a d’écrit sur les planches de la présentation, mais amener le public à le lire (par exemple en disant «comme vous le lisez ici» et puis commenter)</a:t>
            </a: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 modulariser la présentation en séquences de 3 à 4 minutes pour donner un rythme  la restitution</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S’entraîner aux questions qui vont être posées. Essayer de prévoir quelles questions vont sortir, s’entraîner à y répondre brièvement par un élément factuel (pas une généralité) ; ne pas hésiter à dire ``on ne sait pas´´ (qui sait tout sur tout ?), mais rebondir sur un élément en rapport et que vous connaissez bien si cela est pertinent.</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1" name="Shape 251"/>
        <p:cNvGrpSpPr/>
        <p:nvPr/>
      </p:nvGrpSpPr>
      <p:grpSpPr>
        <a:xfrm>
          <a:off x="0" y="0"/>
          <a:ext cx="0" cy="0"/>
          <a:chOff x="0" y="0"/>
          <a:chExt cx="0" cy="0"/>
        </a:xfrm>
      </p:grpSpPr>
      <p:sp>
        <p:nvSpPr>
          <p:cNvPr id="252" name="Shape 252"/>
          <p:cNvSpPr/>
          <p:nvPr/>
        </p:nvSpPr>
        <p:spPr>
          <a:xfrm>
            <a:off x="298439" y="219239"/>
            <a:ext cx="9462600" cy="4581359"/>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lang="fr-FR" sz="5400" strike="noStrike">
                <a:solidFill>
                  <a:srgbClr val="3C78D8"/>
                </a:solidFill>
                <a:latin typeface="Arial"/>
                <a:ea typeface="Arial"/>
                <a:cs typeface="Arial"/>
                <a:sym typeface="Arial"/>
              </a:rPr>
              <a:t>Exposer</a:t>
            </a:r>
          </a:p>
        </p:txBody>
      </p:sp>
      <p:sp>
        <p:nvSpPr>
          <p:cNvPr id="253" name="Shape 253"/>
          <p:cNvSpPr/>
          <p:nvPr/>
        </p:nvSpPr>
        <p:spPr>
          <a:xfrm>
            <a:off x="396719" y="1190520"/>
            <a:ext cx="9344520" cy="5730479"/>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i="1" lang="fr-FR" sz="1800" strike="noStrike">
                <a:solidFill>
                  <a:srgbClr val="6AA84F"/>
                </a:solidFill>
                <a:latin typeface="Arial"/>
                <a:ea typeface="Arial"/>
                <a:cs typeface="Arial"/>
                <a:sym typeface="Arial"/>
              </a:rPr>
              <a:t>Un exemple, le projet de Alma, Claude et MingYue: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Alma, Claude et MingYue n’ont pas de chance, l’exposé oral s’annonce très mal. Claude vient d’un autre pays européen et a du mal avec la langue parlée, MingYue est d’une timidité à en mourir et Alma parle facilement, mais s’emmêle trop souvent dans ce qu’elle dit, c’est la catastrophe. Ou pas. Elles ont décidé de faire la présentation … [presque] sans parler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MingYe se filme sous forme d’une vidéo de 3 minutes qui présente le projet, la vidéo démarre par un selfie de MingYue sur un fond azuré de ses supers dessins, puis son visage s’anime : en fait c’est un selfie vidéo et elle déroule l’objectif du projet, la réalisation et son succès.</a:t>
            </a: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Dans la salle tout le monde a lâché son clavier ou son smartphone pour regarder.</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Claude s’installe devant l’écran projeté aussi sur le mur et présente la démonstration et Alma et elle miment une scène où Claude l’appelle d’un geste pour lui montrer, Alma ne s’exprimera que par expression faciale, puis on voit Alma utiliser l’application elle-même, avant de naviguer parmi les documents qui ont été mis en ligne et représentent tout le travail qui été produit pour ce projet.</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Alma, Claude et MingYue s’installe alors comme pour une interview, et un 4ème ami intervient, et se met à les questionner sur le projet (les questions sont évidemment préparées, il les lit ostensiblement) en imitant un journaliste, puis se tourne en souriant vers le jury pour demander si il y a d’autres questions.</a:t>
            </a: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En faisant la présentation sous forme de foire aux questions, elles peuvent très brièvement montrer trois ou quatre des meilleurs aspects du projet.</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Le jury pose alors juste quelques questions de pure forme, elles se concertent 1 ou 2 secondes en silence, puis l’une répond.  Elles ont limité la partie question en anticipant.</a:t>
            </a:r>
          </a:p>
          <a:p>
            <a:pPr indent="0" lvl="0" marL="0" marR="0" rtl="0" algn="l">
              <a:lnSpc>
                <a:spcPct val="100000"/>
              </a:lnSpc>
              <a:spcBef>
                <a:spcPts val="0"/>
              </a:spcBef>
              <a:buSzPct val="25000"/>
              <a:buNone/>
            </a:pPr>
            <a:r>
              <a:rPr b="0" lang="fr-FR" sz="1400" strike="noStrike">
                <a:solidFill>
                  <a:srgbClr val="6AA84F"/>
                </a:solidFill>
                <a:latin typeface="Arial"/>
                <a:ea typeface="Arial"/>
                <a:cs typeface="Arial"/>
                <a:sym typeface="Arial"/>
              </a:rPr>
              <a:t>	` </a:t>
            </a: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7" name="Shape 257"/>
        <p:cNvGrpSpPr/>
        <p:nvPr/>
      </p:nvGrpSpPr>
      <p:grpSpPr>
        <a:xfrm>
          <a:off x="0" y="0"/>
          <a:ext cx="0" cy="0"/>
          <a:chOff x="0" y="0"/>
          <a:chExt cx="0" cy="0"/>
        </a:xfrm>
      </p:grpSpPr>
      <p:sp>
        <p:nvSpPr>
          <p:cNvPr id="258" name="Shape 258"/>
          <p:cNvSpPr/>
          <p:nvPr/>
        </p:nvSpPr>
        <p:spPr>
          <a:xfrm>
            <a:off x="298439" y="209160"/>
            <a:ext cx="9462600" cy="295380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lang="fr-FR" sz="5400" strike="noStrike">
                <a:solidFill>
                  <a:srgbClr val="1155CC"/>
                </a:solidFill>
                <a:latin typeface="Arial"/>
                <a:ea typeface="Arial"/>
                <a:cs typeface="Arial"/>
                <a:sym typeface="Arial"/>
              </a:rPr>
              <a:t>Exulter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1" lang="fr-FR" sz="3200" strike="noStrike">
                <a:solidFill>
                  <a:srgbClr val="000000"/>
                </a:solidFill>
                <a:latin typeface="Arial"/>
                <a:ea typeface="Arial"/>
                <a:cs typeface="Arial"/>
                <a:sym typeface="Arial"/>
              </a:rPr>
              <a:t>- Il y a un temps pour le faire et un pour la fête:)</a:t>
            </a:r>
          </a:p>
        </p:txBody>
      </p:sp>
      <p:sp>
        <p:nvSpPr>
          <p:cNvPr id="259" name="Shape 259"/>
          <p:cNvSpPr/>
          <p:nvPr/>
        </p:nvSpPr>
        <p:spPr>
          <a:xfrm>
            <a:off x="5640119" y="7014960"/>
            <a:ext cx="4091400" cy="356759"/>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lang="fr-FR" sz="2400" strike="noStrike">
                <a:solidFill>
                  <a:srgbClr val="980000"/>
                </a:solidFill>
                <a:latin typeface="Arial"/>
                <a:ea typeface="Arial"/>
                <a:cs typeface="Arial"/>
                <a:sym typeface="Arial"/>
              </a:rPr>
              <a:t>Je me réjouis de ce projet.</a:t>
            </a:r>
          </a:p>
        </p:txBody>
      </p:sp>
      <p:sp>
        <p:nvSpPr>
          <p:cNvPr id="260" name="Shape 260"/>
          <p:cNvSpPr/>
          <p:nvPr/>
        </p:nvSpPr>
        <p:spPr>
          <a:xfrm>
            <a:off x="396719" y="2261519"/>
            <a:ext cx="9622800" cy="116136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i="1" lang="fr-FR" sz="1800" strike="noStrike">
                <a:solidFill>
                  <a:srgbClr val="000000"/>
                </a:solidFill>
                <a:latin typeface="Arial"/>
                <a:ea typeface="Arial"/>
                <a:cs typeface="Arial"/>
                <a:sym typeface="Arial"/>
              </a:rPr>
              <a:t>Les éléments de méthode: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800" strike="noStrike">
                <a:solidFill>
                  <a:srgbClr val="000000"/>
                </a:solidFill>
                <a:latin typeface="Arial"/>
                <a:ea typeface="Arial"/>
                <a:cs typeface="Arial"/>
                <a:sym typeface="Arial"/>
              </a:rPr>
              <a:t>  Aucun ! C’est vous qui voyez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p:txBody>
      </p:sp>
      <p:sp>
        <p:nvSpPr>
          <p:cNvPr id="261" name="Shape 261"/>
          <p:cNvSpPr/>
          <p:nvPr/>
        </p:nvSpPr>
        <p:spPr>
          <a:xfrm>
            <a:off x="416520" y="3561839"/>
            <a:ext cx="9344520" cy="2019959"/>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i="1" lang="fr-FR" sz="1800" strike="noStrike">
                <a:solidFill>
                  <a:srgbClr val="6AA84F"/>
                </a:solidFill>
                <a:latin typeface="Arial"/>
                <a:ea typeface="Arial"/>
                <a:cs typeface="Arial"/>
                <a:sym typeface="Arial"/>
              </a:rPr>
              <a:t>Un exemple, le projet de Alma, Claude et MingYue: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Au moment où on leur donne leur note, Alma, Claude et MingYue ne comprennent pas bien. Elles savent bien que la note est sur 20, pardi, mais pourquoi le professeur répète deux fois 20, en ce qui les concernent ? Elles ont combien finalement à propos de ce «20 sur 2…» Oh !! Elles ont compris, ça y est. Ce qui est rigolo, c’est que ce sera la moins timide des trois qui va verser une larme de joie. Et la plus réservée qui va lâcher un juron de surprise. Tandis que la dernière se demande déjà quelle suite elles pourraient faire ensemble à partir de ce projet..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x="0" y="0"/>
          <a:ext cx="0" cy="0"/>
          <a:chOff x="0" y="0"/>
          <a:chExt cx="0" cy="0"/>
        </a:xfrm>
      </p:grpSpPr>
      <p:pic>
        <p:nvPicPr>
          <p:cNvPr id="79" name="Shape 79"/>
          <p:cNvPicPr preferRelativeResize="0"/>
          <p:nvPr/>
        </p:nvPicPr>
        <p:blipFill rotWithShape="1">
          <a:blip r:embed="rId3">
            <a:alphaModFix/>
          </a:blip>
          <a:srcRect b="13694" l="3195" r="9523" t="22435"/>
          <a:stretch/>
        </p:blipFill>
        <p:spPr>
          <a:xfrm>
            <a:off x="144359" y="153000"/>
            <a:ext cx="9715320" cy="728603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p:nvPr/>
        </p:nvSpPr>
        <p:spPr>
          <a:xfrm>
            <a:off x="457200" y="457200"/>
            <a:ext cx="9462600" cy="6647759"/>
          </a:xfrm>
          <a:prstGeom prst="rect">
            <a:avLst/>
          </a:prstGeom>
          <a:noFill/>
          <a:ln>
            <a:noFill/>
          </a:ln>
        </p:spPr>
        <p:txBody>
          <a:bodyPr anchorCtr="0" anchor="t" bIns="45000" lIns="90000" rIns="90000" tIns="45000">
            <a:noAutofit/>
          </a:bodyPr>
          <a:lstStyle/>
          <a:p>
            <a:pPr indent="0" lvl="0" marL="0" marR="0" rtl="0" algn="just">
              <a:lnSpc>
                <a:spcPct val="100000"/>
              </a:lnSpc>
              <a:spcBef>
                <a:spcPts val="0"/>
              </a:spcBef>
              <a:buSzPct val="25000"/>
              <a:buNone/>
            </a:pPr>
            <a:r>
              <a:rPr b="1" lang="fr-FR" sz="2200" strike="noStrike">
                <a:solidFill>
                  <a:srgbClr val="330033"/>
                </a:solidFill>
                <a:latin typeface="Arial"/>
                <a:ea typeface="Arial"/>
                <a:cs typeface="Arial"/>
                <a:sym typeface="Arial"/>
              </a:rPr>
              <a:t>Apprendre en faisant; de manière participative; avec une démarche de projet : c'est formidable. Encore faut il avoir une méthode.</a:t>
            </a:r>
          </a:p>
          <a:p>
            <a:pPr indent="0" lvl="0" marL="0" marR="0" rtl="0" algn="just">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buSzPct val="25000"/>
              <a:buNone/>
            </a:pPr>
            <a:r>
              <a:rPr b="1" lang="fr-FR" sz="2200" strike="noStrike">
                <a:solidFill>
                  <a:srgbClr val="330033"/>
                </a:solidFill>
                <a:latin typeface="Arial"/>
                <a:ea typeface="Arial"/>
                <a:cs typeface="Arial"/>
                <a:sym typeface="Arial"/>
              </a:rPr>
              <a:t>Une méthode adaptée à 2, 3 ou 4 jeunes lycéens, qui disposent de peu d'heures par semaine (1 ou 2 en classe, voir un peu de travail personnel en plus), sur quelques semaines (par exemple sur 2 à 3 mois, la durée reste variable). Adaptée pour mener à bien un projet, de type spécifique, un projet de création, ici numérique. </a:t>
            </a:r>
          </a:p>
          <a:p>
            <a:pPr indent="0" lvl="0" marL="0" marR="0" rtl="0" algn="just">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buSzPct val="25000"/>
              <a:buNone/>
            </a:pPr>
            <a:r>
              <a:rPr b="1" lang="fr-FR" sz="2200" strike="noStrike">
                <a:solidFill>
                  <a:srgbClr val="330033"/>
                </a:solidFill>
                <a:latin typeface="Arial"/>
                <a:ea typeface="Arial"/>
                <a:cs typeface="Arial"/>
                <a:sym typeface="Arial"/>
              </a:rPr>
              <a:t>Il va de soi que les démarches lourdes de gestion de projet sont à exclure : toute l'énergie serait dépensée à les mettre en place et non à … faire le projet. Et pourtant, l'expérience montre bien qu'il faut un cadre précis, des étapes à ne pas oublier, des conseils.</a:t>
            </a:r>
          </a:p>
          <a:p>
            <a:pPr indent="0" lvl="0" marL="0" marR="0" rtl="0" algn="just">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just">
              <a:lnSpc>
                <a:spcPct val="100000"/>
              </a:lnSpc>
              <a:spcBef>
                <a:spcPts val="0"/>
              </a:spcBef>
              <a:buSzPct val="25000"/>
              <a:buNone/>
            </a:pPr>
            <a:r>
              <a:rPr b="1" lang="fr-FR" sz="2200" strike="noStrike">
                <a:solidFill>
                  <a:srgbClr val="330033"/>
                </a:solidFill>
                <a:latin typeface="Arial"/>
                <a:ea typeface="Arial"/>
                <a:cs typeface="Arial"/>
                <a:sym typeface="Arial"/>
              </a:rPr>
              <a:t>Prenons alors le risque de dire : nous avons une proposition efficace dans les faits, très légère, à partager. Elle sera à adapter évidemment, à chacune et chacun, à chaque projet. Voir même à déconstruire, à dépasser. Le contenu qui suit est ``clé en main´´ pour les professeur-e-s. La forme permet aussi d’en partager des éléments avec les lycéennes et lycéens. </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p:nvPr/>
        </p:nvSpPr>
        <p:spPr>
          <a:xfrm>
            <a:off x="457200" y="457200"/>
            <a:ext cx="9462600" cy="5513759"/>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lang="fr-FR" sz="5400" strike="noStrike">
                <a:solidFill>
                  <a:srgbClr val="000000"/>
                </a:solidFill>
                <a:latin typeface="Arial"/>
                <a:ea typeface="Arial"/>
                <a:cs typeface="Arial"/>
                <a:sym typeface="Arial"/>
              </a:rPr>
              <a:t>Avant de se lancer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1" lang="fr-FR" sz="3200" strike="noStrike">
                <a:solidFill>
                  <a:srgbClr val="000000"/>
                </a:solidFill>
                <a:latin typeface="Arial"/>
                <a:ea typeface="Arial"/>
                <a:cs typeface="Arial"/>
                <a:sym typeface="Arial"/>
              </a:rPr>
              <a:t>- On </a:t>
            </a:r>
            <a:r>
              <a:rPr b="1" lang="fr-FR" sz="3200" strike="noStrike">
                <a:solidFill>
                  <a:srgbClr val="6D9EEB"/>
                </a:solidFill>
                <a:latin typeface="Arial"/>
                <a:ea typeface="Arial"/>
                <a:cs typeface="Arial"/>
                <a:sym typeface="Arial"/>
              </a:rPr>
              <a:t>explore</a:t>
            </a:r>
            <a:r>
              <a:rPr b="1" lang="fr-FR" sz="3200" strike="noStrike">
                <a:solidFill>
                  <a:srgbClr val="000000"/>
                </a:solidFill>
                <a:latin typeface="Arial"/>
                <a:ea typeface="Arial"/>
                <a:cs typeface="Arial"/>
                <a:sym typeface="Arial"/>
              </a:rPr>
              <a:t> nos désirs et ce qui existe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1" lang="fr-FR" sz="3200" strike="noStrike">
                <a:solidFill>
                  <a:srgbClr val="000000"/>
                </a:solidFill>
                <a:latin typeface="Arial"/>
                <a:ea typeface="Arial"/>
                <a:cs typeface="Arial"/>
                <a:sym typeface="Arial"/>
              </a:rPr>
              <a:t>- On </a:t>
            </a:r>
            <a:r>
              <a:rPr b="1" lang="fr-FR" sz="3200" strike="noStrike">
                <a:solidFill>
                  <a:srgbClr val="3C78D8"/>
                </a:solidFill>
                <a:latin typeface="Arial"/>
                <a:ea typeface="Arial"/>
                <a:cs typeface="Arial"/>
                <a:sym typeface="Arial"/>
              </a:rPr>
              <a:t>explose</a:t>
            </a:r>
            <a:r>
              <a:rPr b="1" lang="fr-FR" sz="3200" strike="noStrike">
                <a:solidFill>
                  <a:srgbClr val="000000"/>
                </a:solidFill>
                <a:latin typeface="Arial"/>
                <a:ea typeface="Arial"/>
                <a:cs typeface="Arial"/>
                <a:sym typeface="Arial"/>
              </a:rPr>
              <a:t> en terme d’idées … sans limite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1" lang="fr-FR" sz="3200" strike="noStrike">
                <a:solidFill>
                  <a:srgbClr val="000000"/>
                </a:solidFill>
                <a:latin typeface="Arial"/>
                <a:ea typeface="Arial"/>
                <a:cs typeface="Arial"/>
                <a:sym typeface="Arial"/>
              </a:rPr>
              <a:t>- On </a:t>
            </a:r>
            <a:r>
              <a:rPr b="1" lang="fr-FR" sz="3200" strike="noStrike">
                <a:solidFill>
                  <a:srgbClr val="1155CC"/>
                </a:solidFill>
                <a:latin typeface="Arial"/>
                <a:ea typeface="Arial"/>
                <a:cs typeface="Arial"/>
                <a:sym typeface="Arial"/>
              </a:rPr>
              <a:t>examine</a:t>
            </a:r>
            <a:r>
              <a:rPr b="1" lang="fr-FR" sz="3200" strike="noStrike">
                <a:solidFill>
                  <a:srgbClr val="000000"/>
                </a:solidFill>
                <a:latin typeface="Arial"/>
                <a:ea typeface="Arial"/>
                <a:cs typeface="Arial"/>
                <a:sym typeface="Arial"/>
              </a:rPr>
              <a:t> ce que l’on souhaite pour de vrai.</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1" lang="fr-FR" sz="3200" strike="noStrike">
                <a:solidFill>
                  <a:srgbClr val="000000"/>
                </a:solidFill>
                <a:latin typeface="Arial"/>
                <a:ea typeface="Arial"/>
                <a:cs typeface="Arial"/>
                <a:sym typeface="Arial"/>
              </a:rPr>
              <a:t>	</a:t>
            </a:r>
          </a:p>
          <a:p>
            <a:pPr indent="0" lvl="0" marL="0" marR="0" rtl="0" algn="l">
              <a:lnSpc>
                <a:spcPct val="100000"/>
              </a:lnSpc>
              <a:spcBef>
                <a:spcPts val="0"/>
              </a:spcBef>
              <a:buSzPct val="25000"/>
              <a:buNone/>
            </a:pPr>
            <a:r>
              <a:rPr b="1" lang="fr-FR" sz="3200" strike="noStrike">
                <a:solidFill>
                  <a:srgbClr val="000000"/>
                </a:solidFill>
                <a:latin typeface="Arial"/>
                <a:ea typeface="Arial"/>
                <a:cs typeface="Arial"/>
                <a:sym typeface="Arial"/>
              </a:rPr>
              <a:t>              </a:t>
            </a:r>
            <a:r>
              <a:rPr b="1" lang="fr-FR" sz="3200" strike="noStrike">
                <a:solidFill>
                  <a:srgbClr val="1C4587"/>
                </a:solidFill>
                <a:latin typeface="Arial"/>
                <a:ea typeface="Arial"/>
                <a:cs typeface="Arial"/>
                <a:sym typeface="Arial"/>
              </a:rPr>
              <a:t>-&gt; on a un projet de projet.</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x="0" y="0"/>
          <a:ext cx="0" cy="0"/>
          <a:chOff x="0" y="0"/>
          <a:chExt cx="0" cy="0"/>
        </a:xfrm>
      </p:grpSpPr>
      <p:sp>
        <p:nvSpPr>
          <p:cNvPr id="94" name="Shape 94"/>
          <p:cNvSpPr/>
          <p:nvPr/>
        </p:nvSpPr>
        <p:spPr>
          <a:xfrm>
            <a:off x="298439" y="219239"/>
            <a:ext cx="9462600" cy="295380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lang="fr-FR" sz="5400" strike="noStrike">
                <a:solidFill>
                  <a:srgbClr val="6D9EEB"/>
                </a:solidFill>
                <a:latin typeface="Arial"/>
                <a:ea typeface="Arial"/>
                <a:cs typeface="Arial"/>
                <a:sym typeface="Arial"/>
              </a:rPr>
              <a:t>Explorer</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1" lang="fr-FR" sz="3200" strike="noStrike">
                <a:solidFill>
                  <a:srgbClr val="000000"/>
                </a:solidFill>
                <a:latin typeface="Arial"/>
                <a:ea typeface="Arial"/>
                <a:cs typeface="Arial"/>
                <a:sym typeface="Arial"/>
              </a:rPr>
              <a:t>- Qu’est ce que j’aime bien faire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1" lang="fr-FR" sz="3200" strike="noStrike">
                <a:solidFill>
                  <a:srgbClr val="000000"/>
                </a:solidFill>
                <a:latin typeface="Arial"/>
                <a:ea typeface="Arial"/>
                <a:cs typeface="Arial"/>
                <a:sym typeface="Arial"/>
              </a:rPr>
              <a:t>- Qu’est ce qui existe sur ces thèmes ?</a:t>
            </a:r>
          </a:p>
        </p:txBody>
      </p:sp>
      <p:sp>
        <p:nvSpPr>
          <p:cNvPr id="95" name="Shape 95"/>
          <p:cNvSpPr/>
          <p:nvPr/>
        </p:nvSpPr>
        <p:spPr>
          <a:xfrm>
            <a:off x="396719" y="3214800"/>
            <a:ext cx="9344520" cy="390312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i="1" lang="fr-FR" sz="1800" strike="noStrike">
                <a:solidFill>
                  <a:srgbClr val="000000"/>
                </a:solidFill>
                <a:latin typeface="Arial"/>
                <a:ea typeface="Arial"/>
                <a:cs typeface="Arial"/>
                <a:sym typeface="Arial"/>
              </a:rPr>
              <a:t>Les points clés: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800" strike="noStrike">
                <a:solidFill>
                  <a:srgbClr val="000000"/>
                </a:solidFill>
                <a:latin typeface="Arial"/>
                <a:ea typeface="Arial"/>
                <a:cs typeface="Arial"/>
                <a:sym typeface="Arial"/>
              </a:rPr>
              <a:t>* On commence à explorer seul-e avec ses envies personnelles</a:t>
            </a:r>
          </a:p>
          <a:p>
            <a:pPr indent="0" lvl="0" marL="0" marR="0" rtl="0" algn="l">
              <a:lnSpc>
                <a:spcPct val="100000"/>
              </a:lnSpc>
              <a:spcBef>
                <a:spcPts val="0"/>
              </a:spcBef>
              <a:buSzPct val="25000"/>
              <a:buNone/>
            </a:pPr>
            <a:r>
              <a:rPr b="0" lang="fr-FR" sz="1800" strike="noStrike">
                <a:solidFill>
                  <a:srgbClr val="000000"/>
                </a:solidFill>
                <a:latin typeface="Arial"/>
                <a:ea typeface="Arial"/>
                <a:cs typeface="Arial"/>
                <a:sym typeface="Arial"/>
              </a:rPr>
              <a:t>    puis on se regroupe par affinité pour continuer d’explorer,</a:t>
            </a:r>
          </a:p>
          <a:p>
            <a:pPr indent="0" lvl="0" marL="0" marR="0" rtl="0" algn="l">
              <a:lnSpc>
                <a:spcPct val="100000"/>
              </a:lnSpc>
              <a:spcBef>
                <a:spcPts val="0"/>
              </a:spcBef>
              <a:buSzPct val="25000"/>
              <a:buNone/>
            </a:pPr>
            <a:r>
              <a:rPr b="0" lang="fr-FR" sz="1800" strike="noStrike">
                <a:solidFill>
                  <a:srgbClr val="000000"/>
                </a:solidFill>
                <a:latin typeface="Arial"/>
                <a:ea typeface="Arial"/>
                <a:cs typeface="Arial"/>
                <a:sym typeface="Arial"/>
              </a:rPr>
              <a:t>    Il ne faut </a:t>
            </a:r>
            <a:r>
              <a:rPr b="0" i="1" lang="fr-FR" sz="1800" strike="noStrike">
                <a:solidFill>
                  <a:srgbClr val="000000"/>
                </a:solidFill>
                <a:latin typeface="Arial"/>
                <a:ea typeface="Arial"/>
                <a:cs typeface="Arial"/>
                <a:sym typeface="Arial"/>
              </a:rPr>
              <a:t>pas</a:t>
            </a:r>
            <a:r>
              <a:rPr b="0" lang="fr-FR" sz="1800" strike="noStrike">
                <a:solidFill>
                  <a:srgbClr val="000000"/>
                </a:solidFill>
                <a:latin typeface="Arial"/>
                <a:ea typeface="Arial"/>
                <a:cs typeface="Arial"/>
                <a:sym typeface="Arial"/>
              </a:rPr>
              <a:t> venir vers le groupe sans avoir ses propres idées,</a:t>
            </a:r>
          </a:p>
          <a:p>
            <a:pPr indent="0" lvl="0" marL="0" marR="0" rtl="0" algn="l">
              <a:lnSpc>
                <a:spcPct val="100000"/>
              </a:lnSpc>
              <a:spcBef>
                <a:spcPts val="0"/>
              </a:spcBef>
              <a:buSzPct val="25000"/>
              <a:buNone/>
            </a:pPr>
            <a:r>
              <a:rPr b="0" lang="fr-FR" sz="1800" strike="noStrike">
                <a:solidFill>
                  <a:srgbClr val="000000"/>
                </a:solidFill>
                <a:latin typeface="Arial"/>
                <a:ea typeface="Arial"/>
                <a:cs typeface="Arial"/>
                <a:sym typeface="Arial"/>
              </a:rPr>
              <a:t>    sinon on ne fera que suivre les autres</a:t>
            </a:r>
          </a:p>
          <a:p>
            <a:pPr indent="0" lvl="0" marL="0" marR="0" rtl="0" algn="l">
              <a:lnSpc>
                <a:spcPct val="100000"/>
              </a:lnSpc>
              <a:spcBef>
                <a:spcPts val="0"/>
              </a:spcBef>
              <a:buSzPct val="25000"/>
              <a:buNone/>
            </a:pPr>
            <a:r>
              <a:rPr b="0" lang="fr-FR" sz="1800" strike="noStrike">
                <a:solidFill>
                  <a:srgbClr val="000000"/>
                </a:solidFill>
                <a:latin typeface="Arial"/>
                <a:ea typeface="Arial"/>
                <a:cs typeface="Arial"/>
                <a:sym typeface="Arial"/>
              </a:rPr>
              <a:t>    Il ne faut pas non plus avancer trop loin sans les autres, </a:t>
            </a:r>
          </a:p>
          <a:p>
            <a:pPr indent="0" lvl="0" marL="0" marR="0" rtl="0" algn="l">
              <a:lnSpc>
                <a:spcPct val="100000"/>
              </a:lnSpc>
              <a:spcBef>
                <a:spcPts val="0"/>
              </a:spcBef>
              <a:buSzPct val="25000"/>
              <a:buNone/>
            </a:pPr>
            <a:r>
              <a:rPr b="0" lang="fr-FR" sz="1800" strike="noStrike">
                <a:solidFill>
                  <a:srgbClr val="000000"/>
                </a:solidFill>
                <a:latin typeface="Arial"/>
                <a:ea typeface="Arial"/>
                <a:cs typeface="Arial"/>
                <a:sym typeface="Arial"/>
              </a:rPr>
              <a:t>    sinon on n’arrivera pas à construire un projet auquel chaque personne adhère</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800" strike="noStrike">
                <a:solidFill>
                  <a:srgbClr val="000000"/>
                </a:solidFill>
                <a:latin typeface="Arial"/>
                <a:ea typeface="Arial"/>
                <a:cs typeface="Arial"/>
                <a:sym typeface="Arial"/>
              </a:rPr>
              <a:t>* Impossible de faire quoi que ce soit sans regarder d’abord ce</a:t>
            </a:r>
          </a:p>
          <a:p>
            <a:pPr indent="0" lvl="0" marL="0" marR="0" rtl="0" algn="l">
              <a:lnSpc>
                <a:spcPct val="100000"/>
              </a:lnSpc>
              <a:spcBef>
                <a:spcPts val="0"/>
              </a:spcBef>
              <a:buSzPct val="25000"/>
              <a:buNone/>
            </a:pPr>
            <a:r>
              <a:rPr b="0" lang="fr-FR" sz="1800" strike="noStrike">
                <a:solidFill>
                  <a:srgbClr val="000000"/>
                </a:solidFill>
                <a:latin typeface="Arial"/>
                <a:ea typeface="Arial"/>
                <a:cs typeface="Arial"/>
                <a:sym typeface="Arial"/>
              </a:rPr>
              <a:t>    qui existe autour pour ne profiter des autres idées, ne pas ré-inventer</a:t>
            </a:r>
          </a:p>
          <a:p>
            <a:pPr indent="0" lvl="0" marL="0" marR="0" rtl="0" algn="l">
              <a:lnSpc>
                <a:spcPct val="100000"/>
              </a:lnSpc>
              <a:spcBef>
                <a:spcPts val="0"/>
              </a:spcBef>
              <a:buSzPct val="25000"/>
              <a:buNone/>
            </a:pPr>
            <a:r>
              <a:rPr b="0" lang="fr-FR" sz="1800" strike="noStrike">
                <a:solidFill>
                  <a:srgbClr val="000000"/>
                </a:solidFill>
                <a:latin typeface="Arial"/>
                <a:ea typeface="Arial"/>
                <a:cs typeface="Arial"/>
                <a:sym typeface="Arial"/>
              </a:rPr>
              <a:t>    inutilement, gagner du temps, partir déjà de quelque chose de bien</a:t>
            </a:r>
          </a:p>
          <a:p>
            <a:pPr indent="0" lvl="0" marL="0" marR="0" rtl="0" algn="l">
              <a:lnSpc>
                <a:spcPct val="100000"/>
              </a:lnSpc>
              <a:spcBef>
                <a:spcPts val="0"/>
              </a:spcBef>
              <a:buSzPct val="25000"/>
              <a:buNone/>
            </a:pPr>
            <a:r>
              <a:rPr b="0" lang="fr-FR" sz="1800" strike="noStrike">
                <a:solidFill>
                  <a:srgbClr val="000000"/>
                </a:solidFill>
                <a:latin typeface="Arial"/>
                <a:ea typeface="Arial"/>
                <a:cs typeface="Arial"/>
                <a:sym typeface="Arial"/>
              </a:rPr>
              <a:t>    pour aller encore plus loin.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p:txBody>
      </p:sp>
      <p:sp>
        <p:nvSpPr>
          <p:cNvPr id="96" name="Shape 96"/>
          <p:cNvSpPr/>
          <p:nvPr/>
        </p:nvSpPr>
        <p:spPr>
          <a:xfrm>
            <a:off x="5695200" y="6955560"/>
            <a:ext cx="4065840" cy="356759"/>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lang="fr-FR" sz="2400" strike="noStrike">
                <a:solidFill>
                  <a:srgbClr val="980000"/>
                </a:solidFill>
                <a:latin typeface="Arial"/>
                <a:ea typeface="Arial"/>
                <a:cs typeface="Arial"/>
                <a:sym typeface="Arial"/>
              </a:rPr>
              <a:t>Je me lance dans le projet.</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p:nvPr/>
        </p:nvSpPr>
        <p:spPr>
          <a:xfrm>
            <a:off x="298439" y="219239"/>
            <a:ext cx="9462600" cy="102924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lang="fr-FR" sz="5400" strike="noStrike">
                <a:solidFill>
                  <a:srgbClr val="6D9EEB"/>
                </a:solidFill>
                <a:latin typeface="Arial"/>
                <a:ea typeface="Arial"/>
                <a:cs typeface="Arial"/>
                <a:sym typeface="Arial"/>
              </a:rPr>
              <a:t>Explorer</a:t>
            </a:r>
          </a:p>
        </p:txBody>
      </p:sp>
      <p:sp>
        <p:nvSpPr>
          <p:cNvPr id="102" name="Shape 102"/>
          <p:cNvSpPr/>
          <p:nvPr/>
        </p:nvSpPr>
        <p:spPr>
          <a:xfrm>
            <a:off x="367200" y="1418759"/>
            <a:ext cx="9344520" cy="7061759"/>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i="1" lang="fr-FR" sz="1600" strike="noStrike">
                <a:solidFill>
                  <a:srgbClr val="000000"/>
                </a:solidFill>
                <a:latin typeface="Arial"/>
                <a:ea typeface="Arial"/>
                <a:cs typeface="Arial"/>
                <a:sym typeface="Arial"/>
              </a:rPr>
              <a:t>Les éléments de méthode: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À ce stade on accumule des références, des textes, des vidéos, des images, des idées.</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1" i="1" lang="fr-FR" sz="1600" strike="noStrike">
                <a:solidFill>
                  <a:srgbClr val="000000"/>
                </a:solidFill>
                <a:latin typeface="Arial"/>
                <a:ea typeface="Arial"/>
                <a:cs typeface="Arial"/>
                <a:sym typeface="Arial"/>
              </a:rPr>
              <a:t>Attention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on note </a:t>
            </a:r>
            <a:r>
              <a:rPr b="0" i="1" lang="fr-FR" sz="1600" strike="noStrike">
                <a:solidFill>
                  <a:srgbClr val="000000"/>
                </a:solidFill>
                <a:latin typeface="Arial"/>
                <a:ea typeface="Arial"/>
                <a:cs typeface="Arial"/>
                <a:sym typeface="Arial"/>
              </a:rPr>
              <a:t>toujours</a:t>
            </a:r>
            <a:r>
              <a:rPr b="0" lang="fr-FR" sz="1600" strike="noStrike">
                <a:solidFill>
                  <a:srgbClr val="000000"/>
                </a:solidFill>
                <a:latin typeface="Arial"/>
                <a:ea typeface="Arial"/>
                <a:cs typeface="Arial"/>
                <a:sym typeface="Arial"/>
              </a:rPr>
              <a:t> la source de l’information (par exemple de quel site provient une image, ou qui affirme telle chose), sans cela, le matériel sera inutilisable </a:t>
            </a: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 une information n’a aucune valeur si on ne sait pas d’où elle provient</a:t>
            </a: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 on n’a pas le droit d’utiliser une image ou un média sans connaître les droits d’utilisation et citer l’auteur</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on résume systématiquement les textes lus ou les vidéos lues, en trois ou quatre lignes pour dire de quoi ça parle et quel est le message principal, en quoi cela nous serait utile </a:t>
            </a: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 tout ce que l’on trouve n’a </a:t>
            </a:r>
            <a:r>
              <a:rPr b="0" i="1" lang="fr-FR" sz="1600" strike="noStrike">
                <a:solidFill>
                  <a:srgbClr val="000000"/>
                </a:solidFill>
                <a:latin typeface="Arial"/>
                <a:ea typeface="Arial"/>
                <a:cs typeface="Arial"/>
                <a:sym typeface="Arial"/>
              </a:rPr>
              <a:t>aucun</a:t>
            </a:r>
            <a:r>
              <a:rPr b="0" lang="fr-FR" sz="1600" strike="noStrike">
                <a:solidFill>
                  <a:srgbClr val="000000"/>
                </a:solidFill>
                <a:latin typeface="Arial"/>
                <a:ea typeface="Arial"/>
                <a:cs typeface="Arial"/>
                <a:sym typeface="Arial"/>
              </a:rPr>
              <a:t> intérêt, c’est ce que l’on en retient, ce qu’on s’approprie qui en a</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on se choisit tout de suite un outil numérique pour rassembler et partager ces références</a:t>
            </a: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 un pad </a:t>
            </a:r>
            <a:r>
              <a:rPr b="0" lang="fr-FR" sz="1600" u="sng" strike="noStrike">
                <a:solidFill>
                  <a:schemeClr val="hlink"/>
                </a:solidFill>
                <a:latin typeface="Arial"/>
                <a:ea typeface="Arial"/>
                <a:cs typeface="Arial"/>
                <a:sym typeface="Arial"/>
                <a:hlinkClick r:id="rId3"/>
              </a:rPr>
              <a:t>https://framapad.org</a:t>
            </a:r>
            <a:r>
              <a:rPr b="0" lang="fr-FR" sz="1600" strike="noStrike">
                <a:solidFill>
                  <a:srgbClr val="000000"/>
                </a:solidFill>
                <a:latin typeface="Arial"/>
                <a:ea typeface="Arial"/>
                <a:cs typeface="Arial"/>
                <a:sym typeface="Arial"/>
              </a:rPr>
              <a:t> pour éditer très simplement les éléments ?</a:t>
            </a: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 un format document </a:t>
            </a:r>
            <a:r>
              <a:rPr b="0" lang="fr-FR" sz="1600" u="sng" strike="noStrike">
                <a:solidFill>
                  <a:schemeClr val="hlink"/>
                </a:solidFill>
                <a:latin typeface="Arial"/>
                <a:ea typeface="Arial"/>
                <a:cs typeface="Arial"/>
                <a:sym typeface="Arial"/>
                <a:hlinkClick r:id="rId4"/>
              </a:rPr>
              <a:t>https://docs.google.com</a:t>
            </a:r>
            <a:r>
              <a:rPr b="0" lang="fr-FR" sz="1600" strike="noStrike">
                <a:solidFill>
                  <a:srgbClr val="000000"/>
                </a:solidFill>
                <a:latin typeface="Arial"/>
                <a:ea typeface="Arial"/>
                <a:cs typeface="Arial"/>
                <a:sym typeface="Arial"/>
              </a:rPr>
              <a:t> plus proche d’un texte rédiger </a:t>
            </a: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ou plutôt un format de présentation </a:t>
            </a:r>
            <a:r>
              <a:rPr b="0" lang="fr-FR" sz="1600" u="sng" strike="noStrike">
                <a:solidFill>
                  <a:schemeClr val="hlink"/>
                </a:solidFill>
                <a:latin typeface="Arial"/>
                <a:ea typeface="Arial"/>
                <a:cs typeface="Arial"/>
                <a:sym typeface="Arial"/>
                <a:hlinkClick r:id="rId5"/>
              </a:rPr>
              <a:t>https://docs.google.com/presentation</a:t>
            </a:r>
            <a:r>
              <a:rPr b="0" lang="fr-FR" sz="1600" strike="noStrike">
                <a:solidFill>
                  <a:srgbClr val="000000"/>
                </a:solidFill>
                <a:latin typeface="Arial"/>
                <a:ea typeface="Arial"/>
                <a:cs typeface="Arial"/>
                <a:sym typeface="Arial"/>
              </a:rPr>
              <a:t>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600" strike="noStrike">
                <a:solidFill>
                  <a:srgbClr val="000000"/>
                </a:solidFill>
                <a:latin typeface="Arial"/>
                <a:ea typeface="Arial"/>
                <a:cs typeface="Arial"/>
                <a:sym typeface="Arial"/>
              </a:rPr>
              <a:t>¡ ce sera aussi un livrable du projet de montrer cet état de l’art.</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x="0" y="0"/>
          <a:ext cx="0" cy="0"/>
          <a:chOff x="0" y="0"/>
          <a:chExt cx="0" cy="0"/>
        </a:xfrm>
      </p:grpSpPr>
      <p:sp>
        <p:nvSpPr>
          <p:cNvPr id="107" name="Shape 107"/>
          <p:cNvSpPr/>
          <p:nvPr/>
        </p:nvSpPr>
        <p:spPr>
          <a:xfrm>
            <a:off x="298439" y="219239"/>
            <a:ext cx="9462600" cy="295380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lang="fr-FR" sz="5400" strike="noStrike">
                <a:solidFill>
                  <a:srgbClr val="6D9EEB"/>
                </a:solidFill>
                <a:latin typeface="Arial"/>
                <a:ea typeface="Arial"/>
                <a:cs typeface="Arial"/>
                <a:sym typeface="Arial"/>
              </a:rPr>
              <a:t>Explorer</a:t>
            </a:r>
          </a:p>
        </p:txBody>
      </p:sp>
      <p:sp>
        <p:nvSpPr>
          <p:cNvPr id="108" name="Shape 108"/>
          <p:cNvSpPr/>
          <p:nvPr/>
        </p:nvSpPr>
        <p:spPr>
          <a:xfrm>
            <a:off x="396719" y="1190520"/>
            <a:ext cx="9344520" cy="665316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buSzPct val="25000"/>
              <a:buNone/>
            </a:pPr>
            <a:r>
              <a:rPr b="1" i="1" lang="fr-FR" sz="1800" strike="noStrike">
                <a:solidFill>
                  <a:srgbClr val="6AA84F"/>
                </a:solidFill>
                <a:latin typeface="Arial"/>
                <a:ea typeface="Arial"/>
                <a:cs typeface="Arial"/>
                <a:sym typeface="Arial"/>
              </a:rPr>
              <a:t>Un exemple, le projet de Alma, Claude et MingYue: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a:t>
            </a:r>
            <a:r>
              <a:rPr b="1" lang="fr-FR" sz="1400" strike="noStrike">
                <a:solidFill>
                  <a:srgbClr val="274E13"/>
                </a:solidFill>
                <a:latin typeface="Arial"/>
                <a:ea typeface="Arial"/>
                <a:cs typeface="Arial"/>
                <a:sym typeface="Arial"/>
              </a:rPr>
              <a:t>Alma</a:t>
            </a:r>
            <a:r>
              <a:rPr b="0" lang="fr-FR" sz="1400" strike="noStrike">
                <a:solidFill>
                  <a:srgbClr val="274E13"/>
                </a:solidFill>
                <a:latin typeface="Arial"/>
                <a:ea typeface="Arial"/>
                <a:cs typeface="Arial"/>
                <a:sym typeface="Arial"/>
              </a:rPr>
              <a:t> a envie de faire un système numérique qui est capable de décrire le caractère, les forces et faiblesses, les talents et les limites d’une personne rien qu’avec un selfie, ou alors faire un morphing des deux selfies d’un couple pour générer l’image de l’être unique qu’ils composent, ou alors un système qui détecte automatiquement l’émotion des personnes à partir de leurs selfie, ou bien les figures de Chernoff pour représenter des données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a:t>
            </a:r>
            <a:r>
              <a:rPr b="1" lang="fr-FR" sz="1400" strike="noStrike">
                <a:solidFill>
                  <a:srgbClr val="274E13"/>
                </a:solidFill>
                <a:latin typeface="Arial"/>
                <a:ea typeface="Arial"/>
                <a:cs typeface="Arial"/>
                <a:sym typeface="Arial"/>
              </a:rPr>
              <a:t>Claude </a:t>
            </a:r>
            <a:r>
              <a:rPr b="0" lang="fr-FR" sz="1400" strike="noStrike">
                <a:solidFill>
                  <a:srgbClr val="274E13"/>
                </a:solidFill>
                <a:latin typeface="Arial"/>
                <a:ea typeface="Arial"/>
                <a:cs typeface="Arial"/>
                <a:sym typeface="Arial"/>
              </a:rPr>
              <a:t>est aller regarder ce qui existe, par exemple l’appli FaceSwap qui est délirante mais marche bien, et a vu que les émotions humaines ont été organisées et structurées, par exemple par Robert Plutchik, elle a même regardé comment utiliser des outils d’apprentissage algorithmique pour créer un système de reconnaissance, mais elle n’est pas d’accord avec Alma, tout de même ! Où est la composante artistique parmi ces idées ? Et si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a:t>
            </a:r>
            <a:r>
              <a:rPr b="1" lang="fr-FR" sz="1400" strike="noStrike">
                <a:solidFill>
                  <a:srgbClr val="274E13"/>
                </a:solidFill>
                <a:latin typeface="Arial"/>
                <a:ea typeface="Arial"/>
                <a:cs typeface="Arial"/>
                <a:sym typeface="Arial"/>
              </a:rPr>
              <a:t>MingYue</a:t>
            </a:r>
            <a:r>
              <a:rPr b="0" lang="fr-FR" sz="1400" strike="noStrike">
                <a:solidFill>
                  <a:srgbClr val="274E13"/>
                </a:solidFill>
                <a:latin typeface="Arial"/>
                <a:ea typeface="Arial"/>
                <a:cs typeface="Arial"/>
                <a:sym typeface="Arial"/>
              </a:rPr>
              <a:t> salue le travail de recherche de Claude grâce aux idées de Alma et se demande justement si on ne pourrait pas mettre les choses bout à bout : transformer les selfies en … portrait artistique, par exemple, elle a été voir des œuvres numériques sur CaféSalé, DeviantArt, a vu que les logiciels de traitement d’image permettent de faire des effets de peinture numérique, …</a:t>
            </a:r>
          </a:p>
          <a:p>
            <a:pPr indent="0" lvl="0" marL="0" marR="0" rtl="0" algn="l">
              <a:lnSpc>
                <a:spcPct val="100000"/>
              </a:lnSpc>
              <a:spcBef>
                <a:spcPts val="0"/>
              </a:spcBef>
              <a:buNone/>
            </a:pPr>
            <a:r>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buSzPct val="25000"/>
              <a:buNone/>
            </a:pPr>
            <a:r>
              <a:rPr b="0" lang="fr-FR" sz="1400" strike="noStrike">
                <a:solidFill>
                  <a:srgbClr val="274E13"/>
                </a:solidFill>
                <a:latin typeface="Arial"/>
                <a:ea typeface="Arial"/>
                <a:cs typeface="Arial"/>
                <a:sym typeface="Arial"/>
              </a:rPr>
              <a:t>* Et elles ont collecté encore pleins d’autres liens</a:t>
            </a:r>
          </a:p>
          <a:p>
            <a:pPr indent="0" lvl="0" marL="0" marR="0" rtl="0" algn="l">
              <a:lnSpc>
                <a:spcPct val="100000"/>
              </a:lnSpc>
              <a:spcBef>
                <a:spcPts val="0"/>
              </a:spcBef>
              <a:buSzPct val="25000"/>
              <a:buNone/>
            </a:pPr>
            <a:r>
              <a:rPr b="0" lang="fr-FR" sz="1200" strike="noStrike">
                <a:solidFill>
                  <a:srgbClr val="274E13"/>
                </a:solidFill>
                <a:latin typeface="Arial"/>
                <a:ea typeface="Arial"/>
                <a:cs typeface="Arial"/>
                <a:sym typeface="Arial"/>
              </a:rPr>
              <a:t>Que font les gens en pratique ? https://fr.pinterest.com/explore/portrait-num%C3%A9rique-940711658913 </a:t>
            </a:r>
            <a:r>
              <a:rPr b="0" lang="fr-FR" sz="1200" u="sng" strike="noStrike">
                <a:solidFill>
                  <a:schemeClr val="hlink"/>
                </a:solidFill>
                <a:latin typeface="Arial"/>
                <a:ea typeface="Arial"/>
                <a:cs typeface="Arial"/>
                <a:sym typeface="Arial"/>
                <a:hlinkClick r:id="rId3"/>
              </a:rPr>
              <a:t>https://www.ac-paris.fr/portail/jcms/p1_943995/portraits-roles-et-statuts-de-la-photographie-numerique-en-4e</a:t>
            </a:r>
            <a:r>
              <a:rPr b="0" lang="fr-FR" sz="1200" strike="noStrike">
                <a:solidFill>
                  <a:srgbClr val="274E13"/>
                </a:solidFill>
                <a:latin typeface="Arial"/>
                <a:ea typeface="Arial"/>
                <a:cs typeface="Arial"/>
                <a:sym typeface="Arial"/>
              </a:rPr>
              <a:t> </a:t>
            </a:r>
          </a:p>
          <a:p>
            <a:pPr indent="0" lvl="0" marL="0" marR="0" rtl="0" algn="l">
              <a:lnSpc>
                <a:spcPct val="100000"/>
              </a:lnSpc>
              <a:spcBef>
                <a:spcPts val="0"/>
              </a:spcBef>
              <a:buSzPct val="25000"/>
              <a:buNone/>
            </a:pPr>
            <a:r>
              <a:rPr b="0" lang="fr-FR" sz="1200" strike="noStrike">
                <a:solidFill>
                  <a:srgbClr val="274E13"/>
                </a:solidFill>
                <a:latin typeface="Arial"/>
                <a:ea typeface="Arial"/>
                <a:cs typeface="Arial"/>
                <a:sym typeface="Arial"/>
              </a:rPr>
              <a:t>Quels exemples création artistique ? le selfie-mirroir </a:t>
            </a:r>
            <a:r>
              <a:rPr b="0" lang="fr-FR" sz="1200" u="sng" strike="noStrike">
                <a:solidFill>
                  <a:schemeClr val="hlink"/>
                </a:solidFill>
                <a:latin typeface="Arial"/>
                <a:ea typeface="Arial"/>
                <a:cs typeface="Arial"/>
                <a:sym typeface="Arial"/>
                <a:hlinkClick r:id="rId4"/>
              </a:rPr>
              <a:t>http://arts-plastiques.spip.ac-rouen.fr/spip.php?article273</a:t>
            </a:r>
            <a:r>
              <a:rPr b="0" lang="fr-FR" sz="1200" strike="noStrike">
                <a:solidFill>
                  <a:srgbClr val="274E13"/>
                </a:solidFill>
                <a:latin typeface="Arial"/>
                <a:ea typeface="Arial"/>
                <a:cs typeface="Arial"/>
                <a:sym typeface="Arial"/>
              </a:rPr>
              <a:t> </a:t>
            </a:r>
          </a:p>
          <a:p>
            <a:pPr indent="0" lvl="0" marL="0" marR="0" rtl="0" algn="l">
              <a:lnSpc>
                <a:spcPct val="100000"/>
              </a:lnSpc>
              <a:spcBef>
                <a:spcPts val="0"/>
              </a:spcBef>
              <a:buSzPct val="25000"/>
              <a:buNone/>
            </a:pPr>
            <a:r>
              <a:rPr b="0" lang="fr-FR" sz="1200" strike="noStrike">
                <a:solidFill>
                  <a:srgbClr val="274E13"/>
                </a:solidFill>
                <a:latin typeface="Arial"/>
                <a:ea typeface="Arial"/>
                <a:cs typeface="Arial"/>
                <a:sym typeface="Arial"/>
              </a:rPr>
              <a:t>Et avant le numérique : l'auto-portrait, quel statut et à quoi bon ? </a:t>
            </a:r>
            <a:r>
              <a:rPr b="0" lang="fr-FR" sz="1200" u="sng" strike="noStrike">
                <a:solidFill>
                  <a:schemeClr val="hlink"/>
                </a:solidFill>
                <a:latin typeface="Arial"/>
                <a:ea typeface="Arial"/>
                <a:cs typeface="Arial"/>
                <a:sym typeface="Arial"/>
                <a:hlinkClick r:id="rId5"/>
              </a:rPr>
              <a:t>https://fr.wikipedia.org/wiki/Autoportrait</a:t>
            </a:r>
            <a:r>
              <a:rPr b="0" lang="fr-FR" sz="1200" strike="noStrike">
                <a:solidFill>
                  <a:srgbClr val="274E13"/>
                </a:solidFill>
                <a:latin typeface="Arial"/>
                <a:ea typeface="Arial"/>
                <a:cs typeface="Arial"/>
                <a:sym typeface="Arial"/>
              </a:rPr>
              <a:t>  </a:t>
            </a:r>
            <a:r>
              <a:rPr b="0" lang="fr-FR" sz="1200" u="sng" strike="noStrike">
                <a:solidFill>
                  <a:schemeClr val="hlink"/>
                </a:solidFill>
                <a:latin typeface="Arial"/>
                <a:ea typeface="Arial"/>
                <a:cs typeface="Arial"/>
                <a:sym typeface="Arial"/>
                <a:hlinkClick r:id="rId6"/>
              </a:rPr>
              <a:t>https://www.google.fr/search?q=rembrandt+autoportrait&amp;tbm=isch&amp;tbo=u&amp;source=univ&amp;sa=X&amp;ved=0ahUKEwip__7KoZjMAhXBXhoKHZtfBMYQsAQIOA&amp;biw=1380&amp;bih=674</a:t>
            </a:r>
            <a:r>
              <a:rPr b="0" lang="fr-FR" sz="1200" strike="noStrike">
                <a:solidFill>
                  <a:srgbClr val="274E13"/>
                </a:solidFill>
                <a:latin typeface="Arial"/>
                <a:ea typeface="Arial"/>
                <a:cs typeface="Arial"/>
                <a:sym typeface="Arial"/>
              </a:rPr>
              <a:t> </a:t>
            </a:r>
          </a:p>
          <a:p>
            <a:pPr indent="0" lvl="0" marL="0" marR="0" rtl="0" algn="l">
              <a:lnSpc>
                <a:spcPct val="100000"/>
              </a:lnSpc>
              <a:spcBef>
                <a:spcPts val="0"/>
              </a:spcBef>
              <a:buSzPct val="25000"/>
              <a:buNone/>
            </a:pPr>
            <a:r>
              <a:rPr b="0" lang="fr-FR" sz="1200" strike="noStrike">
                <a:solidFill>
                  <a:srgbClr val="274E13"/>
                </a:solidFill>
                <a:latin typeface="Arial"/>
                <a:ea typeface="Arial"/>
                <a:cs typeface="Arial"/>
                <a:sym typeface="Arial"/>
              </a:rPr>
              <a:t>Un selfie ou portrait toutes les semaines de l'enfance à l'âge adulte pour se revoir grandir.</a:t>
            </a:r>
          </a:p>
          <a:p>
            <a:pPr indent="0" lvl="0" marL="0" marR="0" rtl="0" algn="l">
              <a:lnSpc>
                <a:spcPct val="100000"/>
              </a:lnSpc>
              <a:spcBef>
                <a:spcPts val="0"/>
              </a:spcBef>
              <a:buSzPct val="25000"/>
              <a:buNone/>
            </a:pPr>
            <a:r>
              <a:rPr b="0" lang="fr-FR" sz="1200" strike="noStrike">
                <a:solidFill>
                  <a:srgbClr val="274E13"/>
                </a:solidFill>
                <a:latin typeface="Arial"/>
                <a:ea typeface="Arial"/>
                <a:cs typeface="Arial"/>
                <a:sym typeface="Arial"/>
              </a:rPr>
              <a:t>Des modèles informatique au service de l'art </a:t>
            </a:r>
            <a:r>
              <a:rPr b="0" lang="fr-FR" sz="1200" u="sng" strike="noStrike">
                <a:solidFill>
                  <a:schemeClr val="hlink"/>
                </a:solidFill>
                <a:latin typeface="Arial"/>
                <a:ea typeface="Arial"/>
                <a:cs typeface="Arial"/>
                <a:sym typeface="Arial"/>
                <a:hlinkClick r:id="rId7"/>
              </a:rPr>
              <a:t>https://interstices.info/jcms/c_38911/un-meta-langage-pour-la-creation-d-oeuvres-artistiques-collectives</a:t>
            </a:r>
            <a:r>
              <a:rPr b="0" lang="fr-FR" sz="1200" strike="noStrike">
                <a:solidFill>
                  <a:srgbClr val="274E13"/>
                </a:solidFill>
                <a:latin typeface="Arial"/>
                <a:ea typeface="Arial"/>
                <a:cs typeface="Arial"/>
                <a:sym typeface="Arial"/>
              </a:rPr>
              <a:t> </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